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</p:sldMasterIdLst>
  <p:notesMasterIdLst>
    <p:notesMasterId r:id="rId18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Fracktif" pitchFamily="2" charset="77"/>
      <p:regular r:id="rId25"/>
      <p:italic r:id="rId26"/>
    </p:embeddedFont>
    <p:embeddedFont>
      <p:font typeface="Fracktif Bold" pitchFamily="2" charset="77"/>
      <p:bold r:id="rId27"/>
      <p:italic r:id="rId28"/>
      <p:boldItalic r:id="rId29"/>
    </p:embeddedFont>
  </p:embeddedFont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  <a:srgbClr val="707070"/>
    <a:srgbClr val="FF2D2D"/>
    <a:srgbClr val="1C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327"/>
  </p:normalViewPr>
  <p:slideViewPr>
    <p:cSldViewPr snapToGrid="0">
      <p:cViewPr varScale="1">
        <p:scale>
          <a:sx n="119" d="100"/>
          <a:sy n="119" d="100"/>
        </p:scale>
        <p:origin x="1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3.fntdata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ger Schmitt" userId="4092d51c-ff99-4829-9aa6-0a920ef615ca" providerId="ADAL" clId="{4B4A9B96-7589-F940-BBAA-CFDD04C624C5}"/>
    <pc:docChg chg="undo redo custSel addSld delSld modSld modMainMaster">
      <pc:chgData name="Zeger Schmitt" userId="4092d51c-ff99-4829-9aa6-0a920ef615ca" providerId="ADAL" clId="{4B4A9B96-7589-F940-BBAA-CFDD04C624C5}" dt="2023-11-09T14:38:31.721" v="1774" actId="20577"/>
      <pc:docMkLst>
        <pc:docMk/>
      </pc:docMkLst>
      <pc:sldChg chg="del">
        <pc:chgData name="Zeger Schmitt" userId="4092d51c-ff99-4829-9aa6-0a920ef615ca" providerId="ADAL" clId="{4B4A9B96-7589-F940-BBAA-CFDD04C624C5}" dt="2023-09-07T09:36:49.820" v="1712" actId="2696"/>
        <pc:sldMkLst>
          <pc:docMk/>
          <pc:sldMk cId="206661584" sldId="256"/>
        </pc:sldMkLst>
      </pc:sldChg>
      <pc:sldChg chg="addSp delSp modSp new del mod">
        <pc:chgData name="Zeger Schmitt" userId="4092d51c-ff99-4829-9aa6-0a920ef615ca" providerId="ADAL" clId="{4B4A9B96-7589-F940-BBAA-CFDD04C624C5}" dt="2023-09-07T09:36:42.906" v="1710" actId="2696"/>
        <pc:sldMkLst>
          <pc:docMk/>
          <pc:sldMk cId="425735058" sldId="257"/>
        </pc:sldMkLst>
        <pc:spChg chg="mod">
          <ac:chgData name="Zeger Schmitt" userId="4092d51c-ff99-4829-9aa6-0a920ef615ca" providerId="ADAL" clId="{4B4A9B96-7589-F940-BBAA-CFDD04C624C5}" dt="2023-09-07T07:36:57.797" v="458" actId="20577"/>
          <ac:spMkLst>
            <pc:docMk/>
            <pc:sldMk cId="425735058" sldId="257"/>
            <ac:spMk id="2" creationId="{54A37D90-8AD0-4523-DB06-B232B74D8E45}"/>
          </ac:spMkLst>
        </pc:spChg>
        <pc:spChg chg="mod">
          <ac:chgData name="Zeger Schmitt" userId="4092d51c-ff99-4829-9aa6-0a920ef615ca" providerId="ADAL" clId="{4B4A9B96-7589-F940-BBAA-CFDD04C624C5}" dt="2023-09-07T09:24:06.933" v="1608" actId="20577"/>
          <ac:spMkLst>
            <pc:docMk/>
            <pc:sldMk cId="425735058" sldId="257"/>
            <ac:spMk id="3" creationId="{D2E976B7-1456-8B43-9E81-B2F12CADD4C6}"/>
          </ac:spMkLst>
        </pc:spChg>
        <pc:spChg chg="add del mod">
          <ac:chgData name="Zeger Schmitt" userId="4092d51c-ff99-4829-9aa6-0a920ef615ca" providerId="ADAL" clId="{4B4A9B96-7589-F940-BBAA-CFDD04C624C5}" dt="2023-09-07T09:24:07.135" v="1609" actId="478"/>
          <ac:spMkLst>
            <pc:docMk/>
            <pc:sldMk cId="425735058" sldId="257"/>
            <ac:spMk id="4" creationId="{17985369-07DC-5E07-F2BB-8657AEF06DBE}"/>
          </ac:spMkLst>
        </pc:spChg>
      </pc:sldChg>
      <pc:sldChg chg="addSp delSp modSp new del mod chgLayout">
        <pc:chgData name="Zeger Schmitt" userId="4092d51c-ff99-4829-9aa6-0a920ef615ca" providerId="ADAL" clId="{4B4A9B96-7589-F940-BBAA-CFDD04C624C5}" dt="2023-09-07T07:34:47.224" v="386" actId="2696"/>
        <pc:sldMkLst>
          <pc:docMk/>
          <pc:sldMk cId="1717117606" sldId="257"/>
        </pc:sldMkLst>
        <pc:spChg chg="add del mod">
          <ac:chgData name="Zeger Schmitt" userId="4092d51c-ff99-4829-9aa6-0a920ef615ca" providerId="ADAL" clId="{4B4A9B96-7589-F940-BBAA-CFDD04C624C5}" dt="2023-09-07T07:18:34.185" v="137"/>
          <ac:spMkLst>
            <pc:docMk/>
            <pc:sldMk cId="1717117606" sldId="257"/>
            <ac:spMk id="2" creationId="{828ABD4C-0481-C7CA-B9AC-8AEED41E309C}"/>
          </ac:spMkLst>
        </pc:spChg>
        <pc:spChg chg="add del mod">
          <ac:chgData name="Zeger Schmitt" userId="4092d51c-ff99-4829-9aa6-0a920ef615ca" providerId="ADAL" clId="{4B4A9B96-7589-F940-BBAA-CFDD04C624C5}" dt="2023-09-07T07:18:37.986" v="142"/>
          <ac:spMkLst>
            <pc:docMk/>
            <pc:sldMk cId="1717117606" sldId="257"/>
            <ac:spMk id="3" creationId="{553C5783-3BC5-E220-B62B-146FBE04250B}"/>
          </ac:spMkLst>
        </pc:spChg>
        <pc:spChg chg="add del mod">
          <ac:chgData name="Zeger Schmitt" userId="4092d51c-ff99-4829-9aa6-0a920ef615ca" providerId="ADAL" clId="{4B4A9B96-7589-F940-BBAA-CFDD04C624C5}" dt="2023-09-07T07:18:38.540" v="144"/>
          <ac:spMkLst>
            <pc:docMk/>
            <pc:sldMk cId="1717117606" sldId="257"/>
            <ac:spMk id="4" creationId="{05F2FA44-DF2C-D24B-1F0D-B8FB71235078}"/>
          </ac:spMkLst>
        </pc:spChg>
        <pc:spChg chg="add del mod">
          <ac:chgData name="Zeger Schmitt" userId="4092d51c-ff99-4829-9aa6-0a920ef615ca" providerId="ADAL" clId="{4B4A9B96-7589-F940-BBAA-CFDD04C624C5}" dt="2023-09-07T07:18:40.272" v="146"/>
          <ac:spMkLst>
            <pc:docMk/>
            <pc:sldMk cId="1717117606" sldId="257"/>
            <ac:spMk id="5" creationId="{67F5EB00-BD6B-7FDD-0C11-E11A94948308}"/>
          </ac:spMkLst>
        </pc:spChg>
        <pc:spChg chg="add del mod">
          <ac:chgData name="Zeger Schmitt" userId="4092d51c-ff99-4829-9aa6-0a920ef615ca" providerId="ADAL" clId="{4B4A9B96-7589-F940-BBAA-CFDD04C624C5}" dt="2023-09-07T07:34:44.976" v="385" actId="700"/>
          <ac:spMkLst>
            <pc:docMk/>
            <pc:sldMk cId="1717117606" sldId="257"/>
            <ac:spMk id="6" creationId="{B5BBDCEC-A7E6-71F1-7AC1-3EFB760030C6}"/>
          </ac:spMkLst>
        </pc:spChg>
        <pc:spChg chg="add del mod">
          <ac:chgData name="Zeger Schmitt" userId="4092d51c-ff99-4829-9aa6-0a920ef615ca" providerId="ADAL" clId="{4B4A9B96-7589-F940-BBAA-CFDD04C624C5}" dt="2023-09-07T07:34:44.976" v="385" actId="700"/>
          <ac:spMkLst>
            <pc:docMk/>
            <pc:sldMk cId="1717117606" sldId="257"/>
            <ac:spMk id="7" creationId="{26B1AB2E-5D15-3742-D93B-01D9C41D6FE1}"/>
          </ac:spMkLst>
        </pc:spChg>
        <pc:spChg chg="add del mod">
          <ac:chgData name="Zeger Schmitt" userId="4092d51c-ff99-4829-9aa6-0a920ef615ca" providerId="ADAL" clId="{4B4A9B96-7589-F940-BBAA-CFDD04C624C5}" dt="2023-09-07T07:34:44.976" v="385" actId="700"/>
          <ac:spMkLst>
            <pc:docMk/>
            <pc:sldMk cId="1717117606" sldId="257"/>
            <ac:spMk id="8" creationId="{2BD52336-41F0-16BC-09D8-DCE1BAA9D149}"/>
          </ac:spMkLst>
        </pc:spChg>
      </pc:sldChg>
      <pc:sldChg chg="delSp new mod modClrScheme chgLayout">
        <pc:chgData name="Zeger Schmitt" userId="4092d51c-ff99-4829-9aa6-0a920ef615ca" providerId="ADAL" clId="{4B4A9B96-7589-F940-BBAA-CFDD04C624C5}" dt="2023-09-07T09:36:54.767" v="1713" actId="700"/>
        <pc:sldMkLst>
          <pc:docMk/>
          <pc:sldMk cId="3827593161" sldId="257"/>
        </pc:sldMkLst>
        <pc:spChg chg="del">
          <ac:chgData name="Zeger Schmitt" userId="4092d51c-ff99-4829-9aa6-0a920ef615ca" providerId="ADAL" clId="{4B4A9B96-7589-F940-BBAA-CFDD04C624C5}" dt="2023-09-07T09:36:54.767" v="1713" actId="700"/>
          <ac:spMkLst>
            <pc:docMk/>
            <pc:sldMk cId="3827593161" sldId="257"/>
            <ac:spMk id="2" creationId="{F15409DD-EF4B-058A-8313-A39ECB0B703A}"/>
          </ac:spMkLst>
        </pc:spChg>
        <pc:spChg chg="del">
          <ac:chgData name="Zeger Schmitt" userId="4092d51c-ff99-4829-9aa6-0a920ef615ca" providerId="ADAL" clId="{4B4A9B96-7589-F940-BBAA-CFDD04C624C5}" dt="2023-09-07T09:36:54.767" v="1713" actId="700"/>
          <ac:spMkLst>
            <pc:docMk/>
            <pc:sldMk cId="3827593161" sldId="257"/>
            <ac:spMk id="3" creationId="{F9827274-9BB6-B466-7E83-F5726F5BC286}"/>
          </ac:spMkLst>
        </pc:spChg>
        <pc:spChg chg="del">
          <ac:chgData name="Zeger Schmitt" userId="4092d51c-ff99-4829-9aa6-0a920ef615ca" providerId="ADAL" clId="{4B4A9B96-7589-F940-BBAA-CFDD04C624C5}" dt="2023-09-07T09:36:54.767" v="1713" actId="700"/>
          <ac:spMkLst>
            <pc:docMk/>
            <pc:sldMk cId="3827593161" sldId="257"/>
            <ac:spMk id="4" creationId="{5005502A-A081-EF3A-41FB-04B4FB13B9EC}"/>
          </ac:spMkLst>
        </pc:spChg>
      </pc:sldChg>
      <pc:sldChg chg="new">
        <pc:chgData name="Zeger Schmitt" userId="4092d51c-ff99-4829-9aa6-0a920ef615ca" providerId="ADAL" clId="{4B4A9B96-7589-F940-BBAA-CFDD04C624C5}" dt="2023-09-07T09:37:09.072" v="1714" actId="680"/>
        <pc:sldMkLst>
          <pc:docMk/>
          <pc:sldMk cId="918666415" sldId="258"/>
        </pc:sldMkLst>
      </pc:sldChg>
      <pc:sldChg chg="addSp delSp modSp new del mod modClrScheme chgLayout">
        <pc:chgData name="Zeger Schmitt" userId="4092d51c-ff99-4829-9aa6-0a920ef615ca" providerId="ADAL" clId="{4B4A9B96-7589-F940-BBAA-CFDD04C624C5}" dt="2023-09-07T09:36:39.250" v="1709" actId="2696"/>
        <pc:sldMkLst>
          <pc:docMk/>
          <pc:sldMk cId="2163024094" sldId="258"/>
        </pc:sldMkLst>
        <pc:spChg chg="del mod ord">
          <ac:chgData name="Zeger Schmitt" userId="4092d51c-ff99-4829-9aa6-0a920ef615ca" providerId="ADAL" clId="{4B4A9B96-7589-F940-BBAA-CFDD04C624C5}" dt="2023-09-07T08:17:13.894" v="719" actId="700"/>
          <ac:spMkLst>
            <pc:docMk/>
            <pc:sldMk cId="2163024094" sldId="258"/>
            <ac:spMk id="2" creationId="{5AF9979C-7F82-1079-0A99-10F786FB5037}"/>
          </ac:spMkLst>
        </pc:spChg>
        <pc:spChg chg="del mod ord">
          <ac:chgData name="Zeger Schmitt" userId="4092d51c-ff99-4829-9aa6-0a920ef615ca" providerId="ADAL" clId="{4B4A9B96-7589-F940-BBAA-CFDD04C624C5}" dt="2023-09-07T08:17:13.894" v="719" actId="700"/>
          <ac:spMkLst>
            <pc:docMk/>
            <pc:sldMk cId="2163024094" sldId="258"/>
            <ac:spMk id="3" creationId="{07EC5CCC-0FE4-37E0-86ED-D538051E7CF0}"/>
          </ac:spMkLst>
        </pc:spChg>
        <pc:spChg chg="del mod ord">
          <ac:chgData name="Zeger Schmitt" userId="4092d51c-ff99-4829-9aa6-0a920ef615ca" providerId="ADAL" clId="{4B4A9B96-7589-F940-BBAA-CFDD04C624C5}" dt="2023-09-07T08:17:13.894" v="719" actId="700"/>
          <ac:spMkLst>
            <pc:docMk/>
            <pc:sldMk cId="2163024094" sldId="258"/>
            <ac:spMk id="4" creationId="{FB079C77-AE36-42F6-7E0B-B489B42997C9}"/>
          </ac:spMkLst>
        </pc:spChg>
        <pc:spChg chg="add mod ord">
          <ac:chgData name="Zeger Schmitt" userId="4092d51c-ff99-4829-9aa6-0a920ef615ca" providerId="ADAL" clId="{4B4A9B96-7589-F940-BBAA-CFDD04C624C5}" dt="2023-09-07T08:17:13.894" v="719" actId="700"/>
          <ac:spMkLst>
            <pc:docMk/>
            <pc:sldMk cId="2163024094" sldId="258"/>
            <ac:spMk id="5" creationId="{D6E2103E-12B7-37CD-80A4-E1772B0ED71B}"/>
          </ac:spMkLst>
        </pc:spChg>
        <pc:spChg chg="add mod ord">
          <ac:chgData name="Zeger Schmitt" userId="4092d51c-ff99-4829-9aa6-0a920ef615ca" providerId="ADAL" clId="{4B4A9B96-7589-F940-BBAA-CFDD04C624C5}" dt="2023-09-07T08:17:13.894" v="719" actId="700"/>
          <ac:spMkLst>
            <pc:docMk/>
            <pc:sldMk cId="2163024094" sldId="258"/>
            <ac:spMk id="6" creationId="{F08E3D27-39DA-3427-D2C7-45B860FCD694}"/>
          </ac:spMkLst>
        </pc:spChg>
        <pc:spChg chg="add del mod ord">
          <ac:chgData name="Zeger Schmitt" userId="4092d51c-ff99-4829-9aa6-0a920ef615ca" providerId="ADAL" clId="{4B4A9B96-7589-F940-BBAA-CFDD04C624C5}" dt="2023-09-07T08:17:26.238" v="721" actId="478"/>
          <ac:spMkLst>
            <pc:docMk/>
            <pc:sldMk cId="2163024094" sldId="258"/>
            <ac:spMk id="7" creationId="{E4BEEE40-AA8F-355F-FC37-6123684DF5E0}"/>
          </ac:spMkLst>
        </pc:spChg>
        <pc:spChg chg="add del mod">
          <ac:chgData name="Zeger Schmitt" userId="4092d51c-ff99-4829-9aa6-0a920ef615ca" providerId="ADAL" clId="{4B4A9B96-7589-F940-BBAA-CFDD04C624C5}" dt="2023-09-07T08:46:07.715" v="1225"/>
          <ac:spMkLst>
            <pc:docMk/>
            <pc:sldMk cId="2163024094" sldId="258"/>
            <ac:spMk id="10" creationId="{E2D0FFA5-670C-E42A-D5E2-5E46FB4C16A8}"/>
          </ac:spMkLst>
        </pc:spChg>
        <pc:spChg chg="add del mod">
          <ac:chgData name="Zeger Schmitt" userId="4092d51c-ff99-4829-9aa6-0a920ef615ca" providerId="ADAL" clId="{4B4A9B96-7589-F940-BBAA-CFDD04C624C5}" dt="2023-09-07T08:46:03.552" v="1222"/>
          <ac:spMkLst>
            <pc:docMk/>
            <pc:sldMk cId="2163024094" sldId="258"/>
            <ac:spMk id="11" creationId="{4E6A8495-CF1F-D2EF-0139-22C9FD3617CD}"/>
          </ac:spMkLst>
        </pc:spChg>
        <pc:picChg chg="add del mod">
          <ac:chgData name="Zeger Schmitt" userId="4092d51c-ff99-4829-9aa6-0a920ef615ca" providerId="ADAL" clId="{4B4A9B96-7589-F940-BBAA-CFDD04C624C5}" dt="2023-09-07T08:46:05.324" v="1223" actId="478"/>
          <ac:picMkLst>
            <pc:docMk/>
            <pc:sldMk cId="2163024094" sldId="258"/>
            <ac:picMk id="9" creationId="{E0E26A6E-C848-06F2-BE87-8BACB5482708}"/>
          </ac:picMkLst>
        </pc:picChg>
      </pc:sldChg>
      <pc:sldChg chg="new">
        <pc:chgData name="Zeger Schmitt" userId="4092d51c-ff99-4829-9aa6-0a920ef615ca" providerId="ADAL" clId="{4B4A9B96-7589-F940-BBAA-CFDD04C624C5}" dt="2023-09-07T09:37:26.673" v="1715" actId="680"/>
        <pc:sldMkLst>
          <pc:docMk/>
          <pc:sldMk cId="4242848023" sldId="259"/>
        </pc:sldMkLst>
      </pc:sldChg>
      <pc:sldChg chg="new">
        <pc:chgData name="Zeger Schmitt" userId="4092d51c-ff99-4829-9aa6-0a920ef615ca" providerId="ADAL" clId="{4B4A9B96-7589-F940-BBAA-CFDD04C624C5}" dt="2023-09-07T09:37:32.791" v="1716" actId="680"/>
        <pc:sldMkLst>
          <pc:docMk/>
          <pc:sldMk cId="432200935" sldId="260"/>
        </pc:sldMkLst>
      </pc:sldChg>
      <pc:sldChg chg="new">
        <pc:chgData name="Zeger Schmitt" userId="4092d51c-ff99-4829-9aa6-0a920ef615ca" providerId="ADAL" clId="{4B4A9B96-7589-F940-BBAA-CFDD04C624C5}" dt="2023-09-07T09:37:39.288" v="1717" actId="680"/>
        <pc:sldMkLst>
          <pc:docMk/>
          <pc:sldMk cId="3995080342" sldId="261"/>
        </pc:sldMkLst>
      </pc:sldChg>
      <pc:sldChg chg="new">
        <pc:chgData name="Zeger Schmitt" userId="4092d51c-ff99-4829-9aa6-0a920ef615ca" providerId="ADAL" clId="{4B4A9B96-7589-F940-BBAA-CFDD04C624C5}" dt="2023-09-07T09:38:10.270" v="1718" actId="680"/>
        <pc:sldMkLst>
          <pc:docMk/>
          <pc:sldMk cId="980780753" sldId="262"/>
        </pc:sldMkLst>
      </pc:sldChg>
      <pc:sldChg chg="modSp new mod">
        <pc:chgData name="Zeger Schmitt" userId="4092d51c-ff99-4829-9aa6-0a920ef615ca" providerId="ADAL" clId="{4B4A9B96-7589-F940-BBAA-CFDD04C624C5}" dt="2023-11-09T14:38:31.721" v="1774" actId="20577"/>
        <pc:sldMkLst>
          <pc:docMk/>
          <pc:sldMk cId="3155335291" sldId="263"/>
        </pc:sldMkLst>
        <pc:spChg chg="mod">
          <ac:chgData name="Zeger Schmitt" userId="4092d51c-ff99-4829-9aa6-0a920ef615ca" providerId="ADAL" clId="{4B4A9B96-7589-F940-BBAA-CFDD04C624C5}" dt="2023-11-09T14:38:31.721" v="1774" actId="20577"/>
          <ac:spMkLst>
            <pc:docMk/>
            <pc:sldMk cId="3155335291" sldId="263"/>
            <ac:spMk id="2" creationId="{098037B4-549F-0700-911B-15B8D0A3A96B}"/>
          </ac:spMkLst>
        </pc:spChg>
        <pc:spChg chg="mod">
          <ac:chgData name="Zeger Schmitt" userId="4092d51c-ff99-4829-9aa6-0a920ef615ca" providerId="ADAL" clId="{4B4A9B96-7589-F940-BBAA-CFDD04C624C5}" dt="2023-11-09T14:38:31.626" v="1773" actId="20577"/>
          <ac:spMkLst>
            <pc:docMk/>
            <pc:sldMk cId="3155335291" sldId="263"/>
            <ac:spMk id="3" creationId="{5DA6EE4F-CA46-CFDC-7FF9-D18F3221CBA6}"/>
          </ac:spMkLst>
        </pc:spChg>
        <pc:spChg chg="mod">
          <ac:chgData name="Zeger Schmitt" userId="4092d51c-ff99-4829-9aa6-0a920ef615ca" providerId="ADAL" clId="{4B4A9B96-7589-F940-BBAA-CFDD04C624C5}" dt="2023-11-09T14:38:31.538" v="1772" actId="20577"/>
          <ac:spMkLst>
            <pc:docMk/>
            <pc:sldMk cId="3155335291" sldId="263"/>
            <ac:spMk id="4" creationId="{706157A2-EEAE-AFD0-981D-222630F0EB8B}"/>
          </ac:spMkLst>
        </pc:spChg>
      </pc:sldChg>
      <pc:sldChg chg="new">
        <pc:chgData name="Zeger Schmitt" userId="4092d51c-ff99-4829-9aa6-0a920ef615ca" providerId="ADAL" clId="{4B4A9B96-7589-F940-BBAA-CFDD04C624C5}" dt="2023-09-07T09:38:16.795" v="1720" actId="680"/>
        <pc:sldMkLst>
          <pc:docMk/>
          <pc:sldMk cId="3053458111" sldId="264"/>
        </pc:sldMkLst>
      </pc:sldChg>
      <pc:sldChg chg="new">
        <pc:chgData name="Zeger Schmitt" userId="4092d51c-ff99-4829-9aa6-0a920ef615ca" providerId="ADAL" clId="{4B4A9B96-7589-F940-BBAA-CFDD04C624C5}" dt="2023-09-07T09:38:19.267" v="1721" actId="680"/>
        <pc:sldMkLst>
          <pc:docMk/>
          <pc:sldMk cId="61773416" sldId="265"/>
        </pc:sldMkLst>
      </pc:sldChg>
      <pc:sldChg chg="new">
        <pc:chgData name="Zeger Schmitt" userId="4092d51c-ff99-4829-9aa6-0a920ef615ca" providerId="ADAL" clId="{4B4A9B96-7589-F940-BBAA-CFDD04C624C5}" dt="2023-09-07T09:38:21.766" v="1722" actId="680"/>
        <pc:sldMkLst>
          <pc:docMk/>
          <pc:sldMk cId="2907301291" sldId="266"/>
        </pc:sldMkLst>
      </pc:sldChg>
      <pc:sldChg chg="new">
        <pc:chgData name="Zeger Schmitt" userId="4092d51c-ff99-4829-9aa6-0a920ef615ca" providerId="ADAL" clId="{4B4A9B96-7589-F940-BBAA-CFDD04C624C5}" dt="2023-09-07T09:38:28.785" v="1723" actId="680"/>
        <pc:sldMkLst>
          <pc:docMk/>
          <pc:sldMk cId="980334707" sldId="267"/>
        </pc:sldMkLst>
      </pc:sldChg>
      <pc:sldChg chg="new">
        <pc:chgData name="Zeger Schmitt" userId="4092d51c-ff99-4829-9aa6-0a920ef615ca" providerId="ADAL" clId="{4B4A9B96-7589-F940-BBAA-CFDD04C624C5}" dt="2023-09-07T09:38:33.994" v="1724" actId="680"/>
        <pc:sldMkLst>
          <pc:docMk/>
          <pc:sldMk cId="3811005679" sldId="268"/>
        </pc:sldMkLst>
      </pc:sldChg>
      <pc:sldChg chg="modSp new del mod">
        <pc:chgData name="Zeger Schmitt" userId="4092d51c-ff99-4829-9aa6-0a920ef615ca" providerId="ADAL" clId="{4B4A9B96-7589-F940-BBAA-CFDD04C624C5}" dt="2023-09-07T09:43:00.990" v="1754" actId="2696"/>
        <pc:sldMkLst>
          <pc:docMk/>
          <pc:sldMk cId="1986433531" sldId="269"/>
        </pc:sldMkLst>
        <pc:spChg chg="mod">
          <ac:chgData name="Zeger Schmitt" userId="4092d51c-ff99-4829-9aa6-0a920ef615ca" providerId="ADAL" clId="{4B4A9B96-7589-F940-BBAA-CFDD04C624C5}" dt="2023-09-07T09:41:20.738" v="1746" actId="27636"/>
          <ac:spMkLst>
            <pc:docMk/>
            <pc:sldMk cId="1986433531" sldId="269"/>
            <ac:spMk id="3" creationId="{6089B861-15C2-86B3-0589-1030661F83E6}"/>
          </ac:spMkLst>
        </pc:spChg>
        <pc:spChg chg="mod">
          <ac:chgData name="Zeger Schmitt" userId="4092d51c-ff99-4829-9aa6-0a920ef615ca" providerId="ADAL" clId="{4B4A9B96-7589-F940-BBAA-CFDD04C624C5}" dt="2023-09-07T09:41:36.985" v="1750" actId="27636"/>
          <ac:spMkLst>
            <pc:docMk/>
            <pc:sldMk cId="1986433531" sldId="269"/>
            <ac:spMk id="5" creationId="{8F2F5700-ECCB-F889-4EC6-C73DD38D982D}"/>
          </ac:spMkLst>
        </pc:spChg>
        <pc:spChg chg="mod">
          <ac:chgData name="Zeger Schmitt" userId="4092d51c-ff99-4829-9aa6-0a920ef615ca" providerId="ADAL" clId="{4B4A9B96-7589-F940-BBAA-CFDD04C624C5}" dt="2023-09-07T09:40:09.699" v="1738" actId="27636"/>
          <ac:spMkLst>
            <pc:docMk/>
            <pc:sldMk cId="1986433531" sldId="269"/>
            <ac:spMk id="9" creationId="{5CC93401-17B7-20BA-6CE7-44379D94FC17}"/>
          </ac:spMkLst>
        </pc:spChg>
        <pc:spChg chg="mod">
          <ac:chgData name="Zeger Schmitt" userId="4092d51c-ff99-4829-9aa6-0a920ef615ca" providerId="ADAL" clId="{4B4A9B96-7589-F940-BBAA-CFDD04C624C5}" dt="2023-09-07T09:40:09.693" v="1737" actId="27636"/>
          <ac:spMkLst>
            <pc:docMk/>
            <pc:sldMk cId="1986433531" sldId="269"/>
            <ac:spMk id="11" creationId="{7CB0E7A6-E9B4-C4DA-EF39-F3AE6D50F88C}"/>
          </ac:spMkLst>
        </pc:spChg>
      </pc:sldChg>
      <pc:sldChg chg="new">
        <pc:chgData name="Zeger Schmitt" userId="4092d51c-ff99-4829-9aa6-0a920ef615ca" providerId="ADAL" clId="{4B4A9B96-7589-F940-BBAA-CFDD04C624C5}" dt="2023-09-07T09:43:13.412" v="1755" actId="680"/>
        <pc:sldMkLst>
          <pc:docMk/>
          <pc:sldMk cId="3647857031" sldId="269"/>
        </pc:sldMkLst>
      </pc:sldChg>
      <pc:sldChg chg="new">
        <pc:chgData name="Zeger Schmitt" userId="4092d51c-ff99-4829-9aa6-0a920ef615ca" providerId="ADAL" clId="{4B4A9B96-7589-F940-BBAA-CFDD04C624C5}" dt="2023-09-07T09:43:21.008" v="1756" actId="680"/>
        <pc:sldMkLst>
          <pc:docMk/>
          <pc:sldMk cId="3470935501" sldId="270"/>
        </pc:sldMkLst>
      </pc:sldChg>
      <pc:sldMasterChg chg="addSldLayout delSldLayout modSldLayout sldLayoutOrd">
        <pc:chgData name="Zeger Schmitt" userId="4092d51c-ff99-4829-9aa6-0a920ef615ca" providerId="ADAL" clId="{4B4A9B96-7589-F940-BBAA-CFDD04C624C5}" dt="2023-09-07T09:42:14.683" v="1753" actId="1076"/>
        <pc:sldMasterMkLst>
          <pc:docMk/>
          <pc:sldMasterMk cId="3697098054" sldId="2147483648"/>
        </pc:sldMasterMkLst>
        <pc:sldLayoutChg chg="addSp modSp mod">
          <pc:chgData name="Zeger Schmitt" userId="4092d51c-ff99-4829-9aa6-0a920ef615ca" providerId="ADAL" clId="{4B4A9B96-7589-F940-BBAA-CFDD04C624C5}" dt="2023-09-07T09:35:54.230" v="1708" actId="1076"/>
          <pc:sldLayoutMkLst>
            <pc:docMk/>
            <pc:sldMasterMk cId="3697098054" sldId="2147483648"/>
            <pc:sldLayoutMk cId="2131449034" sldId="2147483649"/>
          </pc:sldLayoutMkLst>
          <pc:spChg chg="add mod">
            <ac:chgData name="Zeger Schmitt" userId="4092d51c-ff99-4829-9aa6-0a920ef615ca" providerId="ADAL" clId="{4B4A9B96-7589-F940-BBAA-CFDD04C624C5}" dt="2023-09-07T07:02:10.274" v="8" actId="1076"/>
            <ac:spMkLst>
              <pc:docMk/>
              <pc:sldMasterMk cId="3697098054" sldId="2147483648"/>
              <pc:sldLayoutMk cId="2131449034" sldId="2147483649"/>
              <ac:spMk id="5" creationId="{8780F842-EDAC-1406-A8C3-9C1F8B450F77}"/>
            </ac:spMkLst>
          </pc:spChg>
          <pc:picChg chg="add mod">
            <ac:chgData name="Zeger Schmitt" userId="4092d51c-ff99-4829-9aa6-0a920ef615ca" providerId="ADAL" clId="{4B4A9B96-7589-F940-BBAA-CFDD04C624C5}" dt="2023-09-07T07:01:53.646" v="6" actId="1076"/>
            <ac:picMkLst>
              <pc:docMk/>
              <pc:sldMasterMk cId="3697098054" sldId="2147483648"/>
              <pc:sldLayoutMk cId="2131449034" sldId="2147483649"/>
              <ac:picMk id="2" creationId="{A7285077-A573-F06E-613B-3ACBA562FA5C}"/>
            </ac:picMkLst>
          </pc:picChg>
          <pc:picChg chg="add mod">
            <ac:chgData name="Zeger Schmitt" userId="4092d51c-ff99-4829-9aa6-0a920ef615ca" providerId="ADAL" clId="{4B4A9B96-7589-F940-BBAA-CFDD04C624C5}" dt="2023-09-07T07:01:48.754" v="5" actId="1076"/>
            <ac:picMkLst>
              <pc:docMk/>
              <pc:sldMasterMk cId="3697098054" sldId="2147483648"/>
              <pc:sldLayoutMk cId="2131449034" sldId="2147483649"/>
              <ac:picMk id="3" creationId="{7EE0D98F-83C7-6EE2-6C39-57E98DB39BAA}"/>
            </ac:picMkLst>
          </pc:picChg>
          <pc:picChg chg="add mod">
            <ac:chgData name="Zeger Schmitt" userId="4092d51c-ff99-4829-9aa6-0a920ef615ca" providerId="ADAL" clId="{4B4A9B96-7589-F940-BBAA-CFDD04C624C5}" dt="2023-09-07T07:01:34.315" v="4"/>
            <ac:picMkLst>
              <pc:docMk/>
              <pc:sldMasterMk cId="3697098054" sldId="2147483648"/>
              <pc:sldLayoutMk cId="2131449034" sldId="2147483649"/>
              <ac:picMk id="4" creationId="{007422A9-660E-2279-2917-65FF25B972FA}"/>
            </ac:picMkLst>
          </pc:picChg>
          <pc:picChg chg="add mod">
            <ac:chgData name="Zeger Schmitt" userId="4092d51c-ff99-4829-9aa6-0a920ef615ca" providerId="ADAL" clId="{4B4A9B96-7589-F940-BBAA-CFDD04C624C5}" dt="2023-09-07T09:35:54.230" v="1708" actId="1076"/>
            <ac:picMkLst>
              <pc:docMk/>
              <pc:sldMasterMk cId="3697098054" sldId="2147483648"/>
              <pc:sldLayoutMk cId="2131449034" sldId="2147483649"/>
              <ac:picMk id="6" creationId="{AF3F6949-82C0-054A-B5D6-3B157D46D352}"/>
            </ac:picMkLst>
          </pc:picChg>
        </pc:sldLayoutChg>
        <pc:sldLayoutChg chg="addSp delSp modSp mod">
          <pc:chgData name="Zeger Schmitt" userId="4092d51c-ff99-4829-9aa6-0a920ef615ca" providerId="ADAL" clId="{4B4A9B96-7589-F940-BBAA-CFDD04C624C5}" dt="2023-09-07T09:10:14.371" v="1570" actId="1076"/>
          <pc:sldLayoutMkLst>
            <pc:docMk/>
            <pc:sldMasterMk cId="3697098054" sldId="2147483648"/>
            <pc:sldLayoutMk cId="557363626" sldId="2147483650"/>
          </pc:sldLayoutMkLst>
          <pc:spChg chg="del">
            <ac:chgData name="Zeger Schmitt" userId="4092d51c-ff99-4829-9aa6-0a920ef615ca" providerId="ADAL" clId="{4B4A9B96-7589-F940-BBAA-CFDD04C624C5}" dt="2023-09-07T07:03:12.632" v="15" actId="478"/>
            <ac:spMkLst>
              <pc:docMk/>
              <pc:sldMasterMk cId="3697098054" sldId="2147483648"/>
              <pc:sldLayoutMk cId="557363626" sldId="2147483650"/>
              <ac:spMk id="2" creationId="{E384895E-33FA-B909-7404-2935A10048A5}"/>
            </ac:spMkLst>
          </pc:spChg>
          <pc:spChg chg="del">
            <ac:chgData name="Zeger Schmitt" userId="4092d51c-ff99-4829-9aa6-0a920ef615ca" providerId="ADAL" clId="{4B4A9B96-7589-F940-BBAA-CFDD04C624C5}" dt="2023-09-07T07:03:14.669" v="16" actId="478"/>
            <ac:spMkLst>
              <pc:docMk/>
              <pc:sldMasterMk cId="3697098054" sldId="2147483648"/>
              <pc:sldLayoutMk cId="557363626" sldId="2147483650"/>
              <ac:spMk id="3" creationId="{FB5497DC-C912-3B41-14AB-127149A40555}"/>
            </ac:spMkLst>
          </pc:spChg>
          <pc:spChg chg="del">
            <ac:chgData name="Zeger Schmitt" userId="4092d51c-ff99-4829-9aa6-0a920ef615ca" providerId="ADAL" clId="{4B4A9B96-7589-F940-BBAA-CFDD04C624C5}" dt="2023-09-07T07:03:17.547" v="17" actId="478"/>
            <ac:spMkLst>
              <pc:docMk/>
              <pc:sldMasterMk cId="3697098054" sldId="2147483648"/>
              <pc:sldLayoutMk cId="557363626" sldId="2147483650"/>
              <ac:spMk id="4" creationId="{A63372B1-F244-E9FE-229E-721A44BF96F5}"/>
            </ac:spMkLst>
          </pc:spChg>
          <pc:spChg chg="del">
            <ac:chgData name="Zeger Schmitt" userId="4092d51c-ff99-4829-9aa6-0a920ef615ca" providerId="ADAL" clId="{4B4A9B96-7589-F940-BBAA-CFDD04C624C5}" dt="2023-09-07T07:03:24.030" v="18" actId="478"/>
            <ac:spMkLst>
              <pc:docMk/>
              <pc:sldMasterMk cId="3697098054" sldId="2147483648"/>
              <pc:sldLayoutMk cId="557363626" sldId="2147483650"/>
              <ac:spMk id="5" creationId="{0868D49D-9139-EEAF-6374-8C0A6DBEA95B}"/>
            </ac:spMkLst>
          </pc:spChg>
          <pc:spChg chg="del">
            <ac:chgData name="Zeger Schmitt" userId="4092d51c-ff99-4829-9aa6-0a920ef615ca" providerId="ADAL" clId="{4B4A9B96-7589-F940-BBAA-CFDD04C624C5}" dt="2023-09-07T07:03:25.106" v="19" actId="478"/>
            <ac:spMkLst>
              <pc:docMk/>
              <pc:sldMasterMk cId="3697098054" sldId="2147483648"/>
              <pc:sldLayoutMk cId="557363626" sldId="2147483650"/>
              <ac:spMk id="6" creationId="{75BBC029-29E5-0653-C741-373A9AD5A540}"/>
            </ac:spMkLst>
          </pc:spChg>
          <pc:spChg chg="add del mod">
            <ac:chgData name="Zeger Schmitt" userId="4092d51c-ff99-4829-9aa6-0a920ef615ca" providerId="ADAL" clId="{4B4A9B96-7589-F940-BBAA-CFDD04C624C5}" dt="2023-09-07T07:20:46.059" v="152" actId="478"/>
            <ac:spMkLst>
              <pc:docMk/>
              <pc:sldMasterMk cId="3697098054" sldId="2147483648"/>
              <pc:sldLayoutMk cId="557363626" sldId="2147483650"/>
              <ac:spMk id="9" creationId="{24726E2C-A87F-CA7D-3E87-5E632A488544}"/>
            </ac:spMkLst>
          </pc:spChg>
          <pc:spChg chg="add del mod">
            <ac:chgData name="Zeger Schmitt" userId="4092d51c-ff99-4829-9aa6-0a920ef615ca" providerId="ADAL" clId="{4B4A9B96-7589-F940-BBAA-CFDD04C624C5}" dt="2023-09-07T07:20:29.763" v="149" actId="478"/>
            <ac:spMkLst>
              <pc:docMk/>
              <pc:sldMasterMk cId="3697098054" sldId="2147483648"/>
              <pc:sldLayoutMk cId="557363626" sldId="2147483650"/>
              <ac:spMk id="10" creationId="{6F3F22AB-9EFA-BAFE-BCF3-96850CA38962}"/>
            </ac:spMkLst>
          </pc:spChg>
          <pc:spChg chg="add del mod">
            <ac:chgData name="Zeger Schmitt" userId="4092d51c-ff99-4829-9aa6-0a920ef615ca" providerId="ADAL" clId="{4B4A9B96-7589-F940-BBAA-CFDD04C624C5}" dt="2023-09-07T07:15:24.127" v="113" actId="478"/>
            <ac:spMkLst>
              <pc:docMk/>
              <pc:sldMasterMk cId="3697098054" sldId="2147483648"/>
              <pc:sldLayoutMk cId="557363626" sldId="2147483650"/>
              <ac:spMk id="11" creationId="{40B5FEFE-A637-AA75-52E5-7C652AF04463}"/>
            </ac:spMkLst>
          </pc:spChg>
          <pc:spChg chg="add del mod">
            <ac:chgData name="Zeger Schmitt" userId="4092d51c-ff99-4829-9aa6-0a920ef615ca" providerId="ADAL" clId="{4B4A9B96-7589-F940-BBAA-CFDD04C624C5}" dt="2023-09-07T07:20:30.568" v="151"/>
            <ac:spMkLst>
              <pc:docMk/>
              <pc:sldMasterMk cId="3697098054" sldId="2147483648"/>
              <pc:sldLayoutMk cId="557363626" sldId="2147483650"/>
              <ac:spMk id="12" creationId="{1A9F1849-7BCB-7E08-BAFB-ADA16DB1C1FB}"/>
            </ac:spMkLst>
          </pc:spChg>
          <pc:spChg chg="add del mod">
            <ac:chgData name="Zeger Schmitt" userId="4092d51c-ff99-4829-9aa6-0a920ef615ca" providerId="ADAL" clId="{4B4A9B96-7589-F940-BBAA-CFDD04C624C5}" dt="2023-09-07T07:22:56.561" v="164"/>
            <ac:spMkLst>
              <pc:docMk/>
              <pc:sldMasterMk cId="3697098054" sldId="2147483648"/>
              <pc:sldLayoutMk cId="557363626" sldId="2147483650"/>
              <ac:spMk id="13" creationId="{A8453137-6E4D-6856-2FAD-D599BBEAA156}"/>
            </ac:spMkLst>
          </pc:spChg>
          <pc:spChg chg="add del mod">
            <ac:chgData name="Zeger Schmitt" userId="4092d51c-ff99-4829-9aa6-0a920ef615ca" providerId="ADAL" clId="{4B4A9B96-7589-F940-BBAA-CFDD04C624C5}" dt="2023-09-07T07:22:56.313" v="162" actId="478"/>
            <ac:spMkLst>
              <pc:docMk/>
              <pc:sldMasterMk cId="3697098054" sldId="2147483648"/>
              <pc:sldLayoutMk cId="557363626" sldId="2147483650"/>
              <ac:spMk id="14" creationId="{8179F49F-2040-A177-C6E8-D7F8BDBD5FA8}"/>
            </ac:spMkLst>
          </pc:spChg>
          <pc:spChg chg="add mod">
            <ac:chgData name="Zeger Schmitt" userId="4092d51c-ff99-4829-9aa6-0a920ef615ca" providerId="ADAL" clId="{4B4A9B96-7589-F940-BBAA-CFDD04C624C5}" dt="2023-09-07T07:29:41.003" v="206" actId="255"/>
            <ac:spMkLst>
              <pc:docMk/>
              <pc:sldMasterMk cId="3697098054" sldId="2147483648"/>
              <pc:sldLayoutMk cId="557363626" sldId="2147483650"/>
              <ac:spMk id="15" creationId="{F4F1EC14-5CCE-289A-52CA-B316F0301C89}"/>
            </ac:spMkLst>
          </pc:spChg>
          <pc:spChg chg="add del mod">
            <ac:chgData name="Zeger Schmitt" userId="4092d51c-ff99-4829-9aa6-0a920ef615ca" providerId="ADAL" clId="{4B4A9B96-7589-F940-BBAA-CFDD04C624C5}" dt="2023-09-07T07:27:49.278" v="191"/>
            <ac:spMkLst>
              <pc:docMk/>
              <pc:sldMasterMk cId="3697098054" sldId="2147483648"/>
              <pc:sldLayoutMk cId="557363626" sldId="2147483650"/>
              <ac:spMk id="16" creationId="{175F3DC1-BE18-C5BF-BB6B-36B55BB44721}"/>
            </ac:spMkLst>
          </pc:spChg>
          <pc:spChg chg="add mod">
            <ac:chgData name="Zeger Schmitt" userId="4092d51c-ff99-4829-9aa6-0a920ef615ca" providerId="ADAL" clId="{4B4A9B96-7589-F940-BBAA-CFDD04C624C5}" dt="2023-09-07T08:54:43.644" v="1304" actId="2711"/>
            <ac:spMkLst>
              <pc:docMk/>
              <pc:sldMasterMk cId="3697098054" sldId="2147483648"/>
              <pc:sldLayoutMk cId="557363626" sldId="2147483650"/>
              <ac:spMk id="17" creationId="{9A3EEB5D-F655-1AC1-DD4B-D8C6C7480532}"/>
            </ac:spMkLst>
          </pc:spChg>
          <pc:spChg chg="add del mod">
            <ac:chgData name="Zeger Schmitt" userId="4092d51c-ff99-4829-9aa6-0a920ef615ca" providerId="ADAL" clId="{4B4A9B96-7589-F940-BBAA-CFDD04C624C5}" dt="2023-09-07T07:28:54.319" v="200"/>
            <ac:spMkLst>
              <pc:docMk/>
              <pc:sldMasterMk cId="3697098054" sldId="2147483648"/>
              <pc:sldLayoutMk cId="557363626" sldId="2147483650"/>
              <ac:spMk id="18" creationId="{CECE4ABE-D63C-CCC2-D2C3-B269CA8ABD95}"/>
            </ac:spMkLst>
          </pc:spChg>
          <pc:spChg chg="add del mod">
            <ac:chgData name="Zeger Schmitt" userId="4092d51c-ff99-4829-9aa6-0a920ef615ca" providerId="ADAL" clId="{4B4A9B96-7589-F940-BBAA-CFDD04C624C5}" dt="2023-09-07T07:32:01.565" v="300" actId="478"/>
            <ac:spMkLst>
              <pc:docMk/>
              <pc:sldMasterMk cId="3697098054" sldId="2147483648"/>
              <pc:sldLayoutMk cId="557363626" sldId="2147483650"/>
              <ac:spMk id="19" creationId="{B4A4E6FD-8DCC-1220-7DC5-B1F7B7D71DBF}"/>
            </ac:spMkLst>
          </pc:spChg>
          <pc:spChg chg="add mod">
            <ac:chgData name="Zeger Schmitt" userId="4092d51c-ff99-4829-9aa6-0a920ef615ca" providerId="ADAL" clId="{4B4A9B96-7589-F940-BBAA-CFDD04C624C5}" dt="2023-09-07T09:10:14.371" v="1570" actId="1076"/>
            <ac:spMkLst>
              <pc:docMk/>
              <pc:sldMasterMk cId="3697098054" sldId="2147483648"/>
              <pc:sldLayoutMk cId="557363626" sldId="2147483650"/>
              <ac:spMk id="20" creationId="{4FDE6E62-4FBE-D52F-85ED-878863342CA2}"/>
            </ac:spMkLst>
          </pc:spChg>
          <pc:picChg chg="add del mod">
            <ac:chgData name="Zeger Schmitt" userId="4092d51c-ff99-4829-9aa6-0a920ef615ca" providerId="ADAL" clId="{4B4A9B96-7589-F940-BBAA-CFDD04C624C5}" dt="2023-09-07T08:47:28.978" v="1248" actId="478"/>
            <ac:picMkLst>
              <pc:docMk/>
              <pc:sldMasterMk cId="3697098054" sldId="2147483648"/>
              <pc:sldLayoutMk cId="557363626" sldId="2147483650"/>
              <ac:picMk id="7" creationId="{30F8DDF7-6EB2-BFC7-A642-1CFBF1BF69DD}"/>
            </ac:picMkLst>
          </pc:picChg>
          <pc:picChg chg="add mod">
            <ac:chgData name="Zeger Schmitt" userId="4092d51c-ff99-4829-9aa6-0a920ef615ca" providerId="ADAL" clId="{4B4A9B96-7589-F940-BBAA-CFDD04C624C5}" dt="2023-09-07T07:15:33.608" v="115" actId="1076"/>
            <ac:picMkLst>
              <pc:docMk/>
              <pc:sldMasterMk cId="3697098054" sldId="2147483648"/>
              <pc:sldLayoutMk cId="557363626" sldId="2147483650"/>
              <ac:picMk id="8" creationId="{19440B20-583A-2FCC-129A-133A72ED7474}"/>
            </ac:picMkLst>
          </pc:picChg>
          <pc:picChg chg="add mod">
            <ac:chgData name="Zeger Schmitt" userId="4092d51c-ff99-4829-9aa6-0a920ef615ca" providerId="ADAL" clId="{4B4A9B96-7589-F940-BBAA-CFDD04C624C5}" dt="2023-09-07T08:37:32.591" v="1150" actId="167"/>
            <ac:picMkLst>
              <pc:docMk/>
              <pc:sldMasterMk cId="3697098054" sldId="2147483648"/>
              <pc:sldLayoutMk cId="557363626" sldId="2147483650"/>
              <ac:picMk id="21" creationId="{45D5EA78-EA80-1119-68D3-C32797F88061}"/>
            </ac:picMkLst>
          </pc:picChg>
          <pc:picChg chg="add mod">
            <ac:chgData name="Zeger Schmitt" userId="4092d51c-ff99-4829-9aa6-0a920ef615ca" providerId="ADAL" clId="{4B4A9B96-7589-F940-BBAA-CFDD04C624C5}" dt="2023-09-07T08:38:13.338" v="1160" actId="167"/>
            <ac:picMkLst>
              <pc:docMk/>
              <pc:sldMasterMk cId="3697098054" sldId="2147483648"/>
              <pc:sldLayoutMk cId="557363626" sldId="2147483650"/>
              <ac:picMk id="22" creationId="{744C55E2-8AAB-AA72-0718-4DE965708CAB}"/>
            </ac:picMkLst>
          </pc:picChg>
          <pc:picChg chg="add mod">
            <ac:chgData name="Zeger Schmitt" userId="4092d51c-ff99-4829-9aa6-0a920ef615ca" providerId="ADAL" clId="{4B4A9B96-7589-F940-BBAA-CFDD04C624C5}" dt="2023-09-07T08:47:29.363" v="1249"/>
            <ac:picMkLst>
              <pc:docMk/>
              <pc:sldMasterMk cId="3697098054" sldId="2147483648"/>
              <pc:sldLayoutMk cId="557363626" sldId="2147483650"/>
              <ac:picMk id="23" creationId="{8FDD6974-A2D5-4236-A204-1405ED1CBA62}"/>
            </ac:picMkLst>
          </pc:picChg>
        </pc:sldLayoutChg>
        <pc:sldLayoutChg chg="modSp del mod">
          <pc:chgData name="Zeger Schmitt" userId="4092d51c-ff99-4829-9aa6-0a920ef615ca" providerId="ADAL" clId="{4B4A9B96-7589-F940-BBAA-CFDD04C624C5}" dt="2023-09-07T09:35:39.927" v="1700" actId="2696"/>
          <pc:sldLayoutMkLst>
            <pc:docMk/>
            <pc:sldMasterMk cId="3697098054" sldId="2147483648"/>
            <pc:sldLayoutMk cId="619784388" sldId="2147483651"/>
          </pc:sldLayoutMkLst>
          <pc:spChg chg="mod">
            <ac:chgData name="Zeger Schmitt" userId="4092d51c-ff99-4829-9aa6-0a920ef615ca" providerId="ADAL" clId="{4B4A9B96-7589-F940-BBAA-CFDD04C624C5}" dt="2023-09-07T07:26:48.851" v="185" actId="1076"/>
            <ac:spMkLst>
              <pc:docMk/>
              <pc:sldMasterMk cId="3697098054" sldId="2147483648"/>
              <pc:sldLayoutMk cId="619784388" sldId="2147483651"/>
              <ac:spMk id="2" creationId="{98BFEB8B-4DB6-3458-4660-F6BCFBAC891D}"/>
            </ac:spMkLst>
          </pc:spChg>
          <pc:spChg chg="mod">
            <ac:chgData name="Zeger Schmitt" userId="4092d51c-ff99-4829-9aa6-0a920ef615ca" providerId="ADAL" clId="{4B4A9B96-7589-F940-BBAA-CFDD04C624C5}" dt="2023-09-07T07:26:43.288" v="184" actId="255"/>
            <ac:spMkLst>
              <pc:docMk/>
              <pc:sldMasterMk cId="3697098054" sldId="2147483648"/>
              <pc:sldLayoutMk cId="619784388" sldId="2147483651"/>
              <ac:spMk id="3" creationId="{BAFC323F-6538-9876-5FC2-517F7593A465}"/>
            </ac:spMkLst>
          </pc:spChg>
        </pc:sldLayoutChg>
        <pc:sldLayoutChg chg="del">
          <pc:chgData name="Zeger Schmitt" userId="4092d51c-ff99-4829-9aa6-0a920ef615ca" providerId="ADAL" clId="{4B4A9B96-7589-F940-BBAA-CFDD04C624C5}" dt="2023-09-07T09:35:39.952" v="1702" actId="2696"/>
          <pc:sldLayoutMkLst>
            <pc:docMk/>
            <pc:sldMasterMk cId="3697098054" sldId="2147483648"/>
            <pc:sldLayoutMk cId="3585429212" sldId="2147483652"/>
          </pc:sldLayoutMkLst>
        </pc:sldLayoutChg>
        <pc:sldLayoutChg chg="del">
          <pc:chgData name="Zeger Schmitt" userId="4092d51c-ff99-4829-9aa6-0a920ef615ca" providerId="ADAL" clId="{4B4A9B96-7589-F940-BBAA-CFDD04C624C5}" dt="2023-09-07T09:35:39.973" v="1705" actId="2696"/>
          <pc:sldLayoutMkLst>
            <pc:docMk/>
            <pc:sldMasterMk cId="3697098054" sldId="2147483648"/>
            <pc:sldLayoutMk cId="1294178285" sldId="2147483653"/>
          </pc:sldLayoutMkLst>
        </pc:sldLayoutChg>
        <pc:sldLayoutChg chg="del">
          <pc:chgData name="Zeger Schmitt" userId="4092d51c-ff99-4829-9aa6-0a920ef615ca" providerId="ADAL" clId="{4B4A9B96-7589-F940-BBAA-CFDD04C624C5}" dt="2023-09-07T09:35:39.972" v="1704" actId="2696"/>
          <pc:sldLayoutMkLst>
            <pc:docMk/>
            <pc:sldMasterMk cId="3697098054" sldId="2147483648"/>
            <pc:sldLayoutMk cId="1805720493" sldId="2147483654"/>
          </pc:sldLayoutMkLst>
        </pc:sldLayoutChg>
        <pc:sldLayoutChg chg="addSp delSp modSp mod ord">
          <pc:chgData name="Zeger Schmitt" userId="4092d51c-ff99-4829-9aa6-0a920ef615ca" providerId="ADAL" clId="{4B4A9B96-7589-F940-BBAA-CFDD04C624C5}" dt="2023-09-07T09:42:14.683" v="1753" actId="1076"/>
          <pc:sldLayoutMkLst>
            <pc:docMk/>
            <pc:sldMasterMk cId="3697098054" sldId="2147483648"/>
            <pc:sldLayoutMk cId="3936174802" sldId="2147483655"/>
          </pc:sldLayoutMkLst>
          <pc:spChg chg="del mod">
            <ac:chgData name="Zeger Schmitt" userId="4092d51c-ff99-4829-9aa6-0a920ef615ca" providerId="ADAL" clId="{4B4A9B96-7589-F940-BBAA-CFDD04C624C5}" dt="2023-09-07T08:38:56.119" v="1164" actId="478"/>
            <ac:spMkLst>
              <pc:docMk/>
              <pc:sldMasterMk cId="3697098054" sldId="2147483648"/>
              <pc:sldLayoutMk cId="3936174802" sldId="2147483655"/>
              <ac:spMk id="2" creationId="{158E9183-476B-6B38-C7CC-DA9E34F4FDD4}"/>
            </ac:spMkLst>
          </pc:spChg>
          <pc:spChg chg="del">
            <ac:chgData name="Zeger Schmitt" userId="4092d51c-ff99-4829-9aa6-0a920ef615ca" providerId="ADAL" clId="{4B4A9B96-7589-F940-BBAA-CFDD04C624C5}" dt="2023-09-07T08:38:50.540" v="1162" actId="478"/>
            <ac:spMkLst>
              <pc:docMk/>
              <pc:sldMasterMk cId="3697098054" sldId="2147483648"/>
              <pc:sldLayoutMk cId="3936174802" sldId="2147483655"/>
              <ac:spMk id="3" creationId="{581A64D3-CBE0-19B1-2C49-F0D8F2CF1C7B}"/>
            </ac:spMkLst>
          </pc:spChg>
          <pc:spChg chg="del">
            <ac:chgData name="Zeger Schmitt" userId="4092d51c-ff99-4829-9aa6-0a920ef615ca" providerId="ADAL" clId="{4B4A9B96-7589-F940-BBAA-CFDD04C624C5}" dt="2023-09-07T08:38:51.407" v="1163" actId="478"/>
            <ac:spMkLst>
              <pc:docMk/>
              <pc:sldMasterMk cId="3697098054" sldId="2147483648"/>
              <pc:sldLayoutMk cId="3936174802" sldId="2147483655"/>
              <ac:spMk id="4" creationId="{291BE2AB-8914-42F8-797B-893622290FC4}"/>
            </ac:spMkLst>
          </pc:spChg>
          <pc:spChg chg="add del mod">
            <ac:chgData name="Zeger Schmitt" userId="4092d51c-ff99-4829-9aa6-0a920ef615ca" providerId="ADAL" clId="{4B4A9B96-7589-F940-BBAA-CFDD04C624C5}" dt="2023-09-07T09:39:35.851" v="1733" actId="478"/>
            <ac:spMkLst>
              <pc:docMk/>
              <pc:sldMasterMk cId="3697098054" sldId="2147483648"/>
              <pc:sldLayoutMk cId="3936174802" sldId="2147483655"/>
              <ac:spMk id="8" creationId="{EC1B7A3D-12AE-7DA7-F120-878521F5786D}"/>
            </ac:spMkLst>
          </pc:spChg>
          <pc:spChg chg="add del mod">
            <ac:chgData name="Zeger Schmitt" userId="4092d51c-ff99-4829-9aa6-0a920ef615ca" providerId="ADAL" clId="{4B4A9B96-7589-F940-BBAA-CFDD04C624C5}" dt="2023-09-07T08:48:35.385" v="1263" actId="478"/>
            <ac:spMkLst>
              <pc:docMk/>
              <pc:sldMasterMk cId="3697098054" sldId="2147483648"/>
              <pc:sldLayoutMk cId="3936174802" sldId="2147483655"/>
              <ac:spMk id="11" creationId="{17CD0BD9-1BE1-703A-5D8D-B7589584E483}"/>
            </ac:spMkLst>
          </pc:spChg>
          <pc:spChg chg="add mod">
            <ac:chgData name="Zeger Schmitt" userId="4092d51c-ff99-4829-9aa6-0a920ef615ca" providerId="ADAL" clId="{4B4A9B96-7589-F940-BBAA-CFDD04C624C5}" dt="2023-09-07T09:00:52.217" v="1461" actId="14100"/>
            <ac:spMkLst>
              <pc:docMk/>
              <pc:sldMasterMk cId="3697098054" sldId="2147483648"/>
              <pc:sldLayoutMk cId="3936174802" sldId="2147483655"/>
              <ac:spMk id="12" creationId="{2B8F7B7C-F40E-6E71-B070-530F48CBB6CB}"/>
            </ac:spMkLst>
          </pc:spChg>
          <pc:spChg chg="add del mod">
            <ac:chgData name="Zeger Schmitt" userId="4092d51c-ff99-4829-9aa6-0a920ef615ca" providerId="ADAL" clId="{4B4A9B96-7589-F940-BBAA-CFDD04C624C5}" dt="2023-09-07T09:33:56.213" v="1680" actId="478"/>
            <ac:spMkLst>
              <pc:docMk/>
              <pc:sldMasterMk cId="3697098054" sldId="2147483648"/>
              <pc:sldLayoutMk cId="3936174802" sldId="2147483655"/>
              <ac:spMk id="13" creationId="{4BD70337-DE4B-6F83-B38A-31E84F3C9B09}"/>
            </ac:spMkLst>
          </pc:spChg>
          <pc:spChg chg="add del mod">
            <ac:chgData name="Zeger Schmitt" userId="4092d51c-ff99-4829-9aa6-0a920ef615ca" providerId="ADAL" clId="{4B4A9B96-7589-F940-BBAA-CFDD04C624C5}" dt="2023-09-07T09:33:57.385" v="1681" actId="478"/>
            <ac:spMkLst>
              <pc:docMk/>
              <pc:sldMasterMk cId="3697098054" sldId="2147483648"/>
              <pc:sldLayoutMk cId="3936174802" sldId="2147483655"/>
              <ac:spMk id="14" creationId="{A726A305-4678-D70A-1911-0BBDDC684AA7}"/>
            </ac:spMkLst>
          </pc:spChg>
          <pc:spChg chg="add mod">
            <ac:chgData name="Zeger Schmitt" userId="4092d51c-ff99-4829-9aa6-0a920ef615ca" providerId="ADAL" clId="{4B4A9B96-7589-F940-BBAA-CFDD04C624C5}" dt="2023-09-07T09:42:02.984" v="1752" actId="1076"/>
            <ac:spMkLst>
              <pc:docMk/>
              <pc:sldMasterMk cId="3697098054" sldId="2147483648"/>
              <pc:sldLayoutMk cId="3936174802" sldId="2147483655"/>
              <ac:spMk id="15" creationId="{E9EAE484-08C3-8A5E-6E20-C6554FE295E0}"/>
            </ac:spMkLst>
          </pc:spChg>
          <pc:spChg chg="add del mod">
            <ac:chgData name="Zeger Schmitt" userId="4092d51c-ff99-4829-9aa6-0a920ef615ca" providerId="ADAL" clId="{4B4A9B96-7589-F940-BBAA-CFDD04C624C5}" dt="2023-09-07T09:16:14.548" v="1591" actId="478"/>
            <ac:spMkLst>
              <pc:docMk/>
              <pc:sldMasterMk cId="3697098054" sldId="2147483648"/>
              <pc:sldLayoutMk cId="3936174802" sldId="2147483655"/>
              <ac:spMk id="16" creationId="{B6A78635-0C3A-1BAA-28D2-854FB89868DC}"/>
            </ac:spMkLst>
          </pc:spChg>
          <pc:spChg chg="add del mod">
            <ac:chgData name="Zeger Schmitt" userId="4092d51c-ff99-4829-9aa6-0a920ef615ca" providerId="ADAL" clId="{4B4A9B96-7589-F940-BBAA-CFDD04C624C5}" dt="2023-09-07T09:41:09.721" v="1744" actId="478"/>
            <ac:spMkLst>
              <pc:docMk/>
              <pc:sldMasterMk cId="3697098054" sldId="2147483648"/>
              <pc:sldLayoutMk cId="3936174802" sldId="2147483655"/>
              <ac:spMk id="17" creationId="{E59BDA3E-4FDC-0B38-EEF4-F044D76915AF}"/>
            </ac:spMkLst>
          </pc:spChg>
          <pc:spChg chg="add del mod">
            <ac:chgData name="Zeger Schmitt" userId="4092d51c-ff99-4829-9aa6-0a920ef615ca" providerId="ADAL" clId="{4B4A9B96-7589-F940-BBAA-CFDD04C624C5}" dt="2023-09-07T09:41:09.721" v="1744" actId="478"/>
            <ac:spMkLst>
              <pc:docMk/>
              <pc:sldMasterMk cId="3697098054" sldId="2147483648"/>
              <pc:sldLayoutMk cId="3936174802" sldId="2147483655"/>
              <ac:spMk id="18" creationId="{676C853F-3BE3-EC12-3586-0C3D50B2C136}"/>
            </ac:spMkLst>
          </pc:spChg>
          <pc:spChg chg="add del mod">
            <ac:chgData name="Zeger Schmitt" userId="4092d51c-ff99-4829-9aa6-0a920ef615ca" providerId="ADAL" clId="{4B4A9B96-7589-F940-BBAA-CFDD04C624C5}" dt="2023-09-07T09:33:53.673" v="1679" actId="478"/>
            <ac:spMkLst>
              <pc:docMk/>
              <pc:sldMasterMk cId="3697098054" sldId="2147483648"/>
              <pc:sldLayoutMk cId="3936174802" sldId="2147483655"/>
              <ac:spMk id="19" creationId="{EA4491DB-F113-0C2E-9B65-C760242BDF09}"/>
            </ac:spMkLst>
          </pc:spChg>
          <pc:spChg chg="add del mod">
            <ac:chgData name="Zeger Schmitt" userId="4092d51c-ff99-4829-9aa6-0a920ef615ca" providerId="ADAL" clId="{4B4A9B96-7589-F940-BBAA-CFDD04C624C5}" dt="2023-09-07T09:33:58.464" v="1682" actId="478"/>
            <ac:spMkLst>
              <pc:docMk/>
              <pc:sldMasterMk cId="3697098054" sldId="2147483648"/>
              <pc:sldLayoutMk cId="3936174802" sldId="2147483655"/>
              <ac:spMk id="20" creationId="{BFA09229-FEBC-E4B6-579D-0785272E6ED9}"/>
            </ac:spMkLst>
          </pc:spChg>
          <pc:spChg chg="add del mod">
            <ac:chgData name="Zeger Schmitt" userId="4092d51c-ff99-4829-9aa6-0a920ef615ca" providerId="ADAL" clId="{4B4A9B96-7589-F940-BBAA-CFDD04C624C5}" dt="2023-09-07T09:03:16.613" v="1487"/>
            <ac:spMkLst>
              <pc:docMk/>
              <pc:sldMasterMk cId="3697098054" sldId="2147483648"/>
              <pc:sldLayoutMk cId="3936174802" sldId="2147483655"/>
              <ac:spMk id="21" creationId="{6D81B735-0CA3-868E-9E69-56C5B0D78849}"/>
            </ac:spMkLst>
          </pc:spChg>
          <pc:spChg chg="add del mod">
            <ac:chgData name="Zeger Schmitt" userId="4092d51c-ff99-4829-9aa6-0a920ef615ca" providerId="ADAL" clId="{4B4A9B96-7589-F940-BBAA-CFDD04C624C5}" dt="2023-09-07T09:03:16.613" v="1487"/>
            <ac:spMkLst>
              <pc:docMk/>
              <pc:sldMasterMk cId="3697098054" sldId="2147483648"/>
              <pc:sldLayoutMk cId="3936174802" sldId="2147483655"/>
              <ac:spMk id="22" creationId="{7CF47E31-0B16-22E6-0E47-E70E444F3EB9}"/>
            </ac:spMkLst>
          </pc:spChg>
          <pc:spChg chg="add del mod">
            <ac:chgData name="Zeger Schmitt" userId="4092d51c-ff99-4829-9aa6-0a920ef615ca" providerId="ADAL" clId="{4B4A9B96-7589-F940-BBAA-CFDD04C624C5}" dt="2023-09-07T09:03:16.613" v="1487"/>
            <ac:spMkLst>
              <pc:docMk/>
              <pc:sldMasterMk cId="3697098054" sldId="2147483648"/>
              <pc:sldLayoutMk cId="3936174802" sldId="2147483655"/>
              <ac:spMk id="23" creationId="{E66DBECE-57DE-FF11-734E-85DBF66B7BC5}"/>
            </ac:spMkLst>
          </pc:spChg>
          <pc:spChg chg="add del mod">
            <ac:chgData name="Zeger Schmitt" userId="4092d51c-ff99-4829-9aa6-0a920ef615ca" providerId="ADAL" clId="{4B4A9B96-7589-F940-BBAA-CFDD04C624C5}" dt="2023-09-07T09:41:28.384" v="1747" actId="478"/>
            <ac:spMkLst>
              <pc:docMk/>
              <pc:sldMasterMk cId="3697098054" sldId="2147483648"/>
              <pc:sldLayoutMk cId="3936174802" sldId="2147483655"/>
              <ac:spMk id="24" creationId="{8674AD3B-2FB5-AE9F-9A37-7FE37C658B39}"/>
            </ac:spMkLst>
          </pc:spChg>
          <pc:spChg chg="add del mod">
            <ac:chgData name="Zeger Schmitt" userId="4092d51c-ff99-4829-9aa6-0a920ef615ca" providerId="ADAL" clId="{4B4A9B96-7589-F940-BBAA-CFDD04C624C5}" dt="2023-09-07T09:41:30.027" v="1748" actId="478"/>
            <ac:spMkLst>
              <pc:docMk/>
              <pc:sldMasterMk cId="3697098054" sldId="2147483648"/>
              <pc:sldLayoutMk cId="3936174802" sldId="2147483655"/>
              <ac:spMk id="25" creationId="{AEF460CE-F850-FAF5-4AC3-EB9CBC139903}"/>
            </ac:spMkLst>
          </pc:spChg>
          <pc:spChg chg="add mod">
            <ac:chgData name="Zeger Schmitt" userId="4092d51c-ff99-4829-9aa6-0a920ef615ca" providerId="ADAL" clId="{4B4A9B96-7589-F940-BBAA-CFDD04C624C5}" dt="2023-09-07T09:42:02.984" v="1752" actId="1076"/>
            <ac:spMkLst>
              <pc:docMk/>
              <pc:sldMasterMk cId="3697098054" sldId="2147483648"/>
              <pc:sldLayoutMk cId="3936174802" sldId="2147483655"/>
              <ac:spMk id="26" creationId="{EDD73C5A-0323-41E7-B666-31D683DD20D4}"/>
            </ac:spMkLst>
          </pc:spChg>
          <pc:spChg chg="add mod">
            <ac:chgData name="Zeger Schmitt" userId="4092d51c-ff99-4829-9aa6-0a920ef615ca" providerId="ADAL" clId="{4B4A9B96-7589-F940-BBAA-CFDD04C624C5}" dt="2023-09-07T09:42:02.984" v="1752" actId="1076"/>
            <ac:spMkLst>
              <pc:docMk/>
              <pc:sldMasterMk cId="3697098054" sldId="2147483648"/>
              <pc:sldLayoutMk cId="3936174802" sldId="2147483655"/>
              <ac:spMk id="27" creationId="{4C863555-C4FE-89FB-45F0-0C0A9E905F4C}"/>
            </ac:spMkLst>
          </pc:spChg>
          <pc:spChg chg="add del mod">
            <ac:chgData name="Zeger Schmitt" userId="4092d51c-ff99-4829-9aa6-0a920ef615ca" providerId="ADAL" clId="{4B4A9B96-7589-F940-BBAA-CFDD04C624C5}" dt="2023-09-07T09:39:24.824" v="1727" actId="478"/>
            <ac:spMkLst>
              <pc:docMk/>
              <pc:sldMasterMk cId="3697098054" sldId="2147483648"/>
              <pc:sldLayoutMk cId="3936174802" sldId="2147483655"/>
              <ac:spMk id="28" creationId="{6EBEAA56-6C61-B801-14FF-94C73D7F2B7C}"/>
            </ac:spMkLst>
          </pc:spChg>
          <pc:spChg chg="add del mod">
            <ac:chgData name="Zeger Schmitt" userId="4092d51c-ff99-4829-9aa6-0a920ef615ca" providerId="ADAL" clId="{4B4A9B96-7589-F940-BBAA-CFDD04C624C5}" dt="2023-09-07T09:39:32.292" v="1731" actId="478"/>
            <ac:spMkLst>
              <pc:docMk/>
              <pc:sldMasterMk cId="3697098054" sldId="2147483648"/>
              <pc:sldLayoutMk cId="3936174802" sldId="2147483655"/>
              <ac:spMk id="29" creationId="{E2A730BB-81F5-CBC5-B650-359F86DFE903}"/>
            </ac:spMkLst>
          </pc:spChg>
          <pc:spChg chg="add del mod">
            <ac:chgData name="Zeger Schmitt" userId="4092d51c-ff99-4829-9aa6-0a920ef615ca" providerId="ADAL" clId="{4B4A9B96-7589-F940-BBAA-CFDD04C624C5}" dt="2023-09-07T09:32:53.527" v="1674"/>
            <ac:spMkLst>
              <pc:docMk/>
              <pc:sldMasterMk cId="3697098054" sldId="2147483648"/>
              <pc:sldLayoutMk cId="3936174802" sldId="2147483655"/>
              <ac:spMk id="30" creationId="{DB7E6524-3443-497C-A348-17B431C705D7}"/>
            </ac:spMkLst>
          </pc:spChg>
          <pc:spChg chg="add del mod">
            <ac:chgData name="Zeger Schmitt" userId="4092d51c-ff99-4829-9aa6-0a920ef615ca" providerId="ADAL" clId="{4B4A9B96-7589-F940-BBAA-CFDD04C624C5}" dt="2023-09-07T09:39:27.596" v="1729" actId="478"/>
            <ac:spMkLst>
              <pc:docMk/>
              <pc:sldMasterMk cId="3697098054" sldId="2147483648"/>
              <pc:sldLayoutMk cId="3936174802" sldId="2147483655"/>
              <ac:spMk id="31" creationId="{7C0CCA2C-28AA-28C7-11CC-001D2FBC0384}"/>
            </ac:spMkLst>
          </pc:spChg>
          <pc:spChg chg="add del mod">
            <ac:chgData name="Zeger Schmitt" userId="4092d51c-ff99-4829-9aa6-0a920ef615ca" providerId="ADAL" clId="{4B4A9B96-7589-F940-BBAA-CFDD04C624C5}" dt="2023-09-07T09:39:30.089" v="1730" actId="478"/>
            <ac:spMkLst>
              <pc:docMk/>
              <pc:sldMasterMk cId="3697098054" sldId="2147483648"/>
              <pc:sldLayoutMk cId="3936174802" sldId="2147483655"/>
              <ac:spMk id="32" creationId="{E2CDF751-E150-DE5F-6C05-1385B7CCF837}"/>
            </ac:spMkLst>
          </pc:spChg>
          <pc:spChg chg="add del mod">
            <ac:chgData name="Zeger Schmitt" userId="4092d51c-ff99-4829-9aa6-0a920ef615ca" providerId="ADAL" clId="{4B4A9B96-7589-F940-BBAA-CFDD04C624C5}" dt="2023-09-07T09:35:04.260" v="1693"/>
            <ac:spMkLst>
              <pc:docMk/>
              <pc:sldMasterMk cId="3697098054" sldId="2147483648"/>
              <pc:sldLayoutMk cId="3936174802" sldId="2147483655"/>
              <ac:spMk id="33" creationId="{5F6A7ED7-3F13-149C-807E-7EE762F1A3C7}"/>
            </ac:spMkLst>
          </pc:spChg>
          <pc:spChg chg="add del mod">
            <ac:chgData name="Zeger Schmitt" userId="4092d51c-ff99-4829-9aa6-0a920ef615ca" providerId="ADAL" clId="{4B4A9B96-7589-F940-BBAA-CFDD04C624C5}" dt="2023-09-07T09:35:04.260" v="1693"/>
            <ac:spMkLst>
              <pc:docMk/>
              <pc:sldMasterMk cId="3697098054" sldId="2147483648"/>
              <pc:sldLayoutMk cId="3936174802" sldId="2147483655"/>
              <ac:spMk id="34" creationId="{FF5AFBDD-473E-1E08-6289-BA9BCB5AC564}"/>
            </ac:spMkLst>
          </pc:spChg>
          <pc:spChg chg="add del mod">
            <ac:chgData name="Zeger Schmitt" userId="4092d51c-ff99-4829-9aa6-0a920ef615ca" providerId="ADAL" clId="{4B4A9B96-7589-F940-BBAA-CFDD04C624C5}" dt="2023-09-07T09:35:04.260" v="1693"/>
            <ac:spMkLst>
              <pc:docMk/>
              <pc:sldMasterMk cId="3697098054" sldId="2147483648"/>
              <pc:sldLayoutMk cId="3936174802" sldId="2147483655"/>
              <ac:spMk id="35" creationId="{C4B86379-CA61-5401-8DF4-21FF1748E560}"/>
            </ac:spMkLst>
          </pc:spChg>
          <pc:spChg chg="add del mod">
            <ac:chgData name="Zeger Schmitt" userId="4092d51c-ff99-4829-9aa6-0a920ef615ca" providerId="ADAL" clId="{4B4A9B96-7589-F940-BBAA-CFDD04C624C5}" dt="2023-09-07T09:39:41.191" v="1734" actId="478"/>
            <ac:spMkLst>
              <pc:docMk/>
              <pc:sldMasterMk cId="3697098054" sldId="2147483648"/>
              <pc:sldLayoutMk cId="3936174802" sldId="2147483655"/>
              <ac:spMk id="36" creationId="{5F54DB68-7D8C-0EF1-FF7C-E6E8265B1EE3}"/>
            </ac:spMkLst>
          </pc:spChg>
          <pc:spChg chg="add del mod">
            <ac:chgData name="Zeger Schmitt" userId="4092d51c-ff99-4829-9aa6-0a920ef615ca" providerId="ADAL" clId="{4B4A9B96-7589-F940-BBAA-CFDD04C624C5}" dt="2023-09-07T09:39:44.816" v="1735" actId="478"/>
            <ac:spMkLst>
              <pc:docMk/>
              <pc:sldMasterMk cId="3697098054" sldId="2147483648"/>
              <pc:sldLayoutMk cId="3936174802" sldId="2147483655"/>
              <ac:spMk id="37" creationId="{6897EE2C-7F63-9842-CFBF-F14ED27E4321}"/>
            </ac:spMkLst>
          </pc:spChg>
          <pc:spChg chg="add mod">
            <ac:chgData name="Zeger Schmitt" userId="4092d51c-ff99-4829-9aa6-0a920ef615ca" providerId="ADAL" clId="{4B4A9B96-7589-F940-BBAA-CFDD04C624C5}" dt="2023-09-07T09:41:20.684" v="1745" actId="1076"/>
            <ac:spMkLst>
              <pc:docMk/>
              <pc:sldMasterMk cId="3697098054" sldId="2147483648"/>
              <pc:sldLayoutMk cId="3936174802" sldId="2147483655"/>
              <ac:spMk id="38" creationId="{AF27BA11-AA33-5275-CB84-26F10C742A7F}"/>
            </ac:spMkLst>
          </pc:spChg>
          <pc:spChg chg="add mod">
            <ac:chgData name="Zeger Schmitt" userId="4092d51c-ff99-4829-9aa6-0a920ef615ca" providerId="ADAL" clId="{4B4A9B96-7589-F940-BBAA-CFDD04C624C5}" dt="2023-09-07T09:41:20.684" v="1745" actId="1076"/>
            <ac:spMkLst>
              <pc:docMk/>
              <pc:sldMasterMk cId="3697098054" sldId="2147483648"/>
              <pc:sldLayoutMk cId="3936174802" sldId="2147483655"/>
              <ac:spMk id="39" creationId="{F3A75373-8038-61F9-92A5-152F10BAF13C}"/>
            </ac:spMkLst>
          </pc:spChg>
          <pc:spChg chg="add mod">
            <ac:chgData name="Zeger Schmitt" userId="4092d51c-ff99-4829-9aa6-0a920ef615ca" providerId="ADAL" clId="{4B4A9B96-7589-F940-BBAA-CFDD04C624C5}" dt="2023-09-07T09:41:20.684" v="1745" actId="1076"/>
            <ac:spMkLst>
              <pc:docMk/>
              <pc:sldMasterMk cId="3697098054" sldId="2147483648"/>
              <pc:sldLayoutMk cId="3936174802" sldId="2147483655"/>
              <ac:spMk id="40" creationId="{81E2337E-0087-6E9F-AF69-0D295FF22284}"/>
            </ac:spMkLst>
          </pc:spChg>
          <pc:spChg chg="add mod">
            <ac:chgData name="Zeger Schmitt" userId="4092d51c-ff99-4829-9aa6-0a920ef615ca" providerId="ADAL" clId="{4B4A9B96-7589-F940-BBAA-CFDD04C624C5}" dt="2023-09-07T09:42:14.683" v="1753" actId="1076"/>
            <ac:spMkLst>
              <pc:docMk/>
              <pc:sldMasterMk cId="3697098054" sldId="2147483648"/>
              <pc:sldLayoutMk cId="3936174802" sldId="2147483655"/>
              <ac:spMk id="41" creationId="{74438E70-2036-8890-70DB-076ECE497A32}"/>
            </ac:spMkLst>
          </pc:spChg>
          <pc:spChg chg="add mod">
            <ac:chgData name="Zeger Schmitt" userId="4092d51c-ff99-4829-9aa6-0a920ef615ca" providerId="ADAL" clId="{4B4A9B96-7589-F940-BBAA-CFDD04C624C5}" dt="2023-09-07T09:42:14.683" v="1753" actId="1076"/>
            <ac:spMkLst>
              <pc:docMk/>
              <pc:sldMasterMk cId="3697098054" sldId="2147483648"/>
              <pc:sldLayoutMk cId="3936174802" sldId="2147483655"/>
              <ac:spMk id="42" creationId="{56F017A7-ACAB-2755-E8DE-6B78CD9DB856}"/>
            </ac:spMkLst>
          </pc:spChg>
          <pc:spChg chg="add mod">
            <ac:chgData name="Zeger Schmitt" userId="4092d51c-ff99-4829-9aa6-0a920ef615ca" providerId="ADAL" clId="{4B4A9B96-7589-F940-BBAA-CFDD04C624C5}" dt="2023-09-07T09:42:14.683" v="1753" actId="1076"/>
            <ac:spMkLst>
              <pc:docMk/>
              <pc:sldMasterMk cId="3697098054" sldId="2147483648"/>
              <pc:sldLayoutMk cId="3936174802" sldId="2147483655"/>
              <ac:spMk id="43" creationId="{1C809E8E-72DF-0B1F-8A9B-6CEF4F542512}"/>
            </ac:spMkLst>
          </pc:spChg>
          <pc:picChg chg="add mod">
            <ac:chgData name="Zeger Schmitt" userId="4092d51c-ff99-4829-9aa6-0a920ef615ca" providerId="ADAL" clId="{4B4A9B96-7589-F940-BBAA-CFDD04C624C5}" dt="2023-09-07T08:58:49.257" v="1379" actId="14100"/>
            <ac:picMkLst>
              <pc:docMk/>
              <pc:sldMasterMk cId="3697098054" sldId="2147483648"/>
              <pc:sldLayoutMk cId="3936174802" sldId="2147483655"/>
              <ac:picMk id="5" creationId="{5D82E6CD-F2C0-81F1-34CF-C8ADB554470F}"/>
            </ac:picMkLst>
          </pc:picChg>
          <pc:picChg chg="add mod">
            <ac:chgData name="Zeger Schmitt" userId="4092d51c-ff99-4829-9aa6-0a920ef615ca" providerId="ADAL" clId="{4B4A9B96-7589-F940-BBAA-CFDD04C624C5}" dt="2023-09-07T08:58:56.363" v="1385" actId="1035"/>
            <ac:picMkLst>
              <pc:docMk/>
              <pc:sldMasterMk cId="3697098054" sldId="2147483648"/>
              <pc:sldLayoutMk cId="3936174802" sldId="2147483655"/>
              <ac:picMk id="6" creationId="{A425AE4C-1A9E-D3CF-217D-150DF8D5C545}"/>
            </ac:picMkLst>
          </pc:picChg>
          <pc:picChg chg="add mod">
            <ac:chgData name="Zeger Schmitt" userId="4092d51c-ff99-4829-9aa6-0a920ef615ca" providerId="ADAL" clId="{4B4A9B96-7589-F940-BBAA-CFDD04C624C5}" dt="2023-09-07T09:25:39.245" v="1619" actId="1076"/>
            <ac:picMkLst>
              <pc:docMk/>
              <pc:sldMasterMk cId="3697098054" sldId="2147483648"/>
              <pc:sldLayoutMk cId="3936174802" sldId="2147483655"/>
              <ac:picMk id="7" creationId="{90C86A07-847F-64F0-D7CE-241C287D4879}"/>
            </ac:picMkLst>
          </pc:picChg>
          <pc:picChg chg="add del mod">
            <ac:chgData name="Zeger Schmitt" userId="4092d51c-ff99-4829-9aa6-0a920ef615ca" providerId="ADAL" clId="{4B4A9B96-7589-F940-BBAA-CFDD04C624C5}" dt="2023-09-07T08:46:54.155" v="1234" actId="478"/>
            <ac:picMkLst>
              <pc:docMk/>
              <pc:sldMasterMk cId="3697098054" sldId="2147483648"/>
              <pc:sldLayoutMk cId="3936174802" sldId="2147483655"/>
              <ac:picMk id="9" creationId="{7C6B82F2-81D8-81D3-2DE3-3C2F31F2DC22}"/>
            </ac:picMkLst>
          </pc:picChg>
          <pc:picChg chg="add mod">
            <ac:chgData name="Zeger Schmitt" userId="4092d51c-ff99-4829-9aa6-0a920ef615ca" providerId="ADAL" clId="{4B4A9B96-7589-F940-BBAA-CFDD04C624C5}" dt="2023-09-07T08:46:54.861" v="1235"/>
            <ac:picMkLst>
              <pc:docMk/>
              <pc:sldMasterMk cId="3697098054" sldId="2147483648"/>
              <pc:sldLayoutMk cId="3936174802" sldId="2147483655"/>
              <ac:picMk id="10" creationId="{3B0C8AF2-F459-1C3F-CD97-27F7802DECC8}"/>
            </ac:picMkLst>
          </pc:picChg>
        </pc:sldLayoutChg>
        <pc:sldLayoutChg chg="del">
          <pc:chgData name="Zeger Schmitt" userId="4092d51c-ff99-4829-9aa6-0a920ef615ca" providerId="ADAL" clId="{4B4A9B96-7589-F940-BBAA-CFDD04C624C5}" dt="2023-09-07T09:35:39.983" v="1706" actId="2696"/>
          <pc:sldLayoutMkLst>
            <pc:docMk/>
            <pc:sldMasterMk cId="3697098054" sldId="2147483648"/>
            <pc:sldLayoutMk cId="317345504" sldId="2147483656"/>
          </pc:sldLayoutMkLst>
        </pc:sldLayoutChg>
        <pc:sldLayoutChg chg="del">
          <pc:chgData name="Zeger Schmitt" userId="4092d51c-ff99-4829-9aa6-0a920ef615ca" providerId="ADAL" clId="{4B4A9B96-7589-F940-BBAA-CFDD04C624C5}" dt="2023-09-07T09:35:39.989" v="1707" actId="2696"/>
          <pc:sldLayoutMkLst>
            <pc:docMk/>
            <pc:sldMasterMk cId="3697098054" sldId="2147483648"/>
            <pc:sldLayoutMk cId="3008141586" sldId="2147483657"/>
          </pc:sldLayoutMkLst>
        </pc:sldLayoutChg>
        <pc:sldLayoutChg chg="del">
          <pc:chgData name="Zeger Schmitt" userId="4092d51c-ff99-4829-9aa6-0a920ef615ca" providerId="ADAL" clId="{4B4A9B96-7589-F940-BBAA-CFDD04C624C5}" dt="2023-09-07T09:35:39.971" v="1703" actId="2696"/>
          <pc:sldLayoutMkLst>
            <pc:docMk/>
            <pc:sldMasterMk cId="3697098054" sldId="2147483648"/>
            <pc:sldLayoutMk cId="4141784485" sldId="2147483658"/>
          </pc:sldLayoutMkLst>
        </pc:sldLayoutChg>
        <pc:sldLayoutChg chg="del">
          <pc:chgData name="Zeger Schmitt" userId="4092d51c-ff99-4829-9aa6-0a920ef615ca" providerId="ADAL" clId="{4B4A9B96-7589-F940-BBAA-CFDD04C624C5}" dt="2023-09-07T09:35:39.951" v="1701" actId="2696"/>
          <pc:sldLayoutMkLst>
            <pc:docMk/>
            <pc:sldMasterMk cId="3697098054" sldId="2147483648"/>
            <pc:sldLayoutMk cId="1322828154" sldId="2147483659"/>
          </pc:sldLayoutMkLst>
        </pc:sldLayoutChg>
        <pc:sldLayoutChg chg="addSp delSp modSp add mod modTransition">
          <pc:chgData name="Zeger Schmitt" userId="4092d51c-ff99-4829-9aa6-0a920ef615ca" providerId="ADAL" clId="{4B4A9B96-7589-F940-BBAA-CFDD04C624C5}" dt="2023-09-07T08:54:33.702" v="1303" actId="2711"/>
          <pc:sldLayoutMkLst>
            <pc:docMk/>
            <pc:sldMasterMk cId="3697098054" sldId="2147483648"/>
            <pc:sldLayoutMk cId="462275303" sldId="2147483660"/>
          </pc:sldLayoutMkLst>
          <pc:spChg chg="add mod">
            <ac:chgData name="Zeger Schmitt" userId="4092d51c-ff99-4829-9aa6-0a920ef615ca" providerId="ADAL" clId="{4B4A9B96-7589-F940-BBAA-CFDD04C624C5}" dt="2023-09-07T08:54:33.702" v="1303" actId="2711"/>
            <ac:spMkLst>
              <pc:docMk/>
              <pc:sldMasterMk cId="3697098054" sldId="2147483648"/>
              <pc:sldLayoutMk cId="462275303" sldId="2147483660"/>
              <ac:spMk id="2" creationId="{4C8D5054-A89C-3F4A-063A-3634CBC2477E}"/>
            </ac:spMkLst>
          </pc:spChg>
          <pc:spChg chg="add mod">
            <ac:chgData name="Zeger Schmitt" userId="4092d51c-ff99-4829-9aa6-0a920ef615ca" providerId="ADAL" clId="{4B4A9B96-7589-F940-BBAA-CFDD04C624C5}" dt="2023-09-07T07:54:12.914" v="480" actId="1038"/>
            <ac:spMkLst>
              <pc:docMk/>
              <pc:sldMasterMk cId="3697098054" sldId="2147483648"/>
              <pc:sldLayoutMk cId="462275303" sldId="2147483660"/>
              <ac:spMk id="3" creationId="{B6F0AC24-05D9-0580-A8C0-093A933F8D6A}"/>
            </ac:spMkLst>
          </pc:spChg>
          <pc:spChg chg="mod">
            <ac:chgData name="Zeger Schmitt" userId="4092d51c-ff99-4829-9aa6-0a920ef615ca" providerId="ADAL" clId="{4B4A9B96-7589-F940-BBAA-CFDD04C624C5}" dt="2023-09-07T07:45:46.311" v="466" actId="207"/>
            <ac:spMkLst>
              <pc:docMk/>
              <pc:sldMasterMk cId="3697098054" sldId="2147483648"/>
              <pc:sldLayoutMk cId="462275303" sldId="2147483660"/>
              <ac:spMk id="15" creationId="{F4F1EC14-5CCE-289A-52CA-B316F0301C89}"/>
            </ac:spMkLst>
          </pc:spChg>
          <pc:spChg chg="mod">
            <ac:chgData name="Zeger Schmitt" userId="4092d51c-ff99-4829-9aa6-0a920ef615ca" providerId="ADAL" clId="{4B4A9B96-7589-F940-BBAA-CFDD04C624C5}" dt="2023-09-07T08:54:27.923" v="1302" actId="2711"/>
            <ac:spMkLst>
              <pc:docMk/>
              <pc:sldMasterMk cId="3697098054" sldId="2147483648"/>
              <pc:sldLayoutMk cId="462275303" sldId="2147483660"/>
              <ac:spMk id="17" creationId="{9A3EEB5D-F655-1AC1-DD4B-D8C6C7480532}"/>
            </ac:spMkLst>
          </pc:spChg>
          <pc:spChg chg="del mod">
            <ac:chgData name="Zeger Schmitt" userId="4092d51c-ff99-4829-9aa6-0a920ef615ca" providerId="ADAL" clId="{4B4A9B96-7589-F940-BBAA-CFDD04C624C5}" dt="2023-09-07T07:44:27.478" v="462" actId="478"/>
            <ac:spMkLst>
              <pc:docMk/>
              <pc:sldMasterMk cId="3697098054" sldId="2147483648"/>
              <pc:sldLayoutMk cId="462275303" sldId="2147483660"/>
              <ac:spMk id="20" creationId="{4FDE6E62-4FBE-D52F-85ED-878863342CA2}"/>
            </ac:spMkLst>
          </pc:spChg>
          <pc:picChg chg="add mod">
            <ac:chgData name="Zeger Schmitt" userId="4092d51c-ff99-4829-9aa6-0a920ef615ca" providerId="ADAL" clId="{4B4A9B96-7589-F940-BBAA-CFDD04C624C5}" dt="2023-09-07T08:02:57.383" v="614" actId="1038"/>
            <ac:picMkLst>
              <pc:docMk/>
              <pc:sldMasterMk cId="3697098054" sldId="2147483648"/>
              <pc:sldLayoutMk cId="462275303" sldId="2147483660"/>
              <ac:picMk id="4" creationId="{C41C84DD-7365-4D79-73AB-EE39D8FA0690}"/>
            </ac:picMkLst>
          </pc:picChg>
          <pc:picChg chg="add mod">
            <ac:chgData name="Zeger Schmitt" userId="4092d51c-ff99-4829-9aa6-0a920ef615ca" providerId="ADAL" clId="{4B4A9B96-7589-F940-BBAA-CFDD04C624C5}" dt="2023-09-07T08:37:22.383" v="1148" actId="167"/>
            <ac:picMkLst>
              <pc:docMk/>
              <pc:sldMasterMk cId="3697098054" sldId="2147483648"/>
              <pc:sldLayoutMk cId="462275303" sldId="2147483660"/>
              <ac:picMk id="5" creationId="{FEC1180D-3F92-2806-F64B-54EC586DF4B8}"/>
            </ac:picMkLst>
          </pc:picChg>
          <pc:picChg chg="add mod">
            <ac:chgData name="Zeger Schmitt" userId="4092d51c-ff99-4829-9aa6-0a920ef615ca" providerId="ADAL" clId="{4B4A9B96-7589-F940-BBAA-CFDD04C624C5}" dt="2023-09-07T08:38:01.736" v="1157" actId="167"/>
            <ac:picMkLst>
              <pc:docMk/>
              <pc:sldMasterMk cId="3697098054" sldId="2147483648"/>
              <pc:sldLayoutMk cId="462275303" sldId="2147483660"/>
              <ac:picMk id="6" creationId="{CCDB1D53-6118-3EA9-8886-032B5B7FCA3E}"/>
            </ac:picMkLst>
          </pc:picChg>
          <pc:picChg chg="del">
            <ac:chgData name="Zeger Schmitt" userId="4092d51c-ff99-4829-9aa6-0a920ef615ca" providerId="ADAL" clId="{4B4A9B96-7589-F940-BBAA-CFDD04C624C5}" dt="2023-09-07T08:47:24.317" v="1246" actId="478"/>
            <ac:picMkLst>
              <pc:docMk/>
              <pc:sldMasterMk cId="3697098054" sldId="2147483648"/>
              <pc:sldLayoutMk cId="462275303" sldId="2147483660"/>
              <ac:picMk id="7" creationId="{30F8DDF7-6EB2-BFC7-A642-1CFBF1BF69DD}"/>
            </ac:picMkLst>
          </pc:picChg>
          <pc:picChg chg="del">
            <ac:chgData name="Zeger Schmitt" userId="4092d51c-ff99-4829-9aa6-0a920ef615ca" providerId="ADAL" clId="{4B4A9B96-7589-F940-BBAA-CFDD04C624C5}" dt="2023-09-07T07:45:13.580" v="465" actId="478"/>
            <ac:picMkLst>
              <pc:docMk/>
              <pc:sldMasterMk cId="3697098054" sldId="2147483648"/>
              <pc:sldLayoutMk cId="462275303" sldId="2147483660"/>
              <ac:picMk id="8" creationId="{19440B20-583A-2FCC-129A-133A72ED7474}"/>
            </ac:picMkLst>
          </pc:picChg>
          <pc:picChg chg="add mod">
            <ac:chgData name="Zeger Schmitt" userId="4092d51c-ff99-4829-9aa6-0a920ef615ca" providerId="ADAL" clId="{4B4A9B96-7589-F940-BBAA-CFDD04C624C5}" dt="2023-09-07T08:47:24.863" v="1247"/>
            <ac:picMkLst>
              <pc:docMk/>
              <pc:sldMasterMk cId="3697098054" sldId="2147483648"/>
              <pc:sldLayoutMk cId="462275303" sldId="2147483660"/>
              <ac:picMk id="9" creationId="{115C50F9-85B4-C9DE-1974-65B3590D1626}"/>
            </ac:picMkLst>
          </pc:picChg>
        </pc:sldLayoutChg>
        <pc:sldLayoutChg chg="add del mod modTransition">
          <pc:chgData name="Zeger Schmitt" userId="4092d51c-ff99-4829-9aa6-0a920ef615ca" providerId="ADAL" clId="{4B4A9B96-7589-F940-BBAA-CFDD04C624C5}" dt="2023-09-07T07:37:03.543" v="459" actId="2890"/>
          <pc:sldLayoutMkLst>
            <pc:docMk/>
            <pc:sldMasterMk cId="3697098054" sldId="2147483648"/>
            <pc:sldLayoutMk cId="3950932520" sldId="2147483660"/>
          </pc:sldLayoutMkLst>
        </pc:sldLayoutChg>
        <pc:sldLayoutChg chg="addSp delSp modSp add mod modTransition">
          <pc:chgData name="Zeger Schmitt" userId="4092d51c-ff99-4829-9aa6-0a920ef615ca" providerId="ADAL" clId="{4B4A9B96-7589-F940-BBAA-CFDD04C624C5}" dt="2023-09-07T08:54:19.883" v="1301" actId="2711"/>
          <pc:sldLayoutMkLst>
            <pc:docMk/>
            <pc:sldMasterMk cId="3697098054" sldId="2147483648"/>
            <pc:sldLayoutMk cId="2587170329" sldId="2147483661"/>
          </pc:sldLayoutMkLst>
          <pc:spChg chg="mod">
            <ac:chgData name="Zeger Schmitt" userId="4092d51c-ff99-4829-9aa6-0a920ef615ca" providerId="ADAL" clId="{4B4A9B96-7589-F940-BBAA-CFDD04C624C5}" dt="2023-09-07T08:54:19.883" v="1301" actId="2711"/>
            <ac:spMkLst>
              <pc:docMk/>
              <pc:sldMasterMk cId="3697098054" sldId="2147483648"/>
              <pc:sldLayoutMk cId="2587170329" sldId="2147483661"/>
              <ac:spMk id="2" creationId="{4C8D5054-A89C-3F4A-063A-3634CBC2477E}"/>
            </ac:spMkLst>
          </pc:spChg>
          <pc:spChg chg="del">
            <ac:chgData name="Zeger Schmitt" userId="4092d51c-ff99-4829-9aa6-0a920ef615ca" providerId="ADAL" clId="{4B4A9B96-7589-F940-BBAA-CFDD04C624C5}" dt="2023-09-07T08:03:12.973" v="616" actId="478"/>
            <ac:spMkLst>
              <pc:docMk/>
              <pc:sldMasterMk cId="3697098054" sldId="2147483648"/>
              <pc:sldLayoutMk cId="2587170329" sldId="2147483661"/>
              <ac:spMk id="3" creationId="{B6F0AC24-05D9-0580-A8C0-093A933F8D6A}"/>
            </ac:spMkLst>
          </pc:spChg>
          <pc:spChg chg="mod">
            <ac:chgData name="Zeger Schmitt" userId="4092d51c-ff99-4829-9aa6-0a920ef615ca" providerId="ADAL" clId="{4B4A9B96-7589-F940-BBAA-CFDD04C624C5}" dt="2023-09-07T08:54:14.286" v="1300" actId="2711"/>
            <ac:spMkLst>
              <pc:docMk/>
              <pc:sldMasterMk cId="3697098054" sldId="2147483648"/>
              <pc:sldLayoutMk cId="2587170329" sldId="2147483661"/>
              <ac:spMk id="17" creationId="{9A3EEB5D-F655-1AC1-DD4B-D8C6C7480532}"/>
            </ac:spMkLst>
          </pc:spChg>
          <pc:picChg chg="add mod">
            <ac:chgData name="Zeger Schmitt" userId="4092d51c-ff99-4829-9aa6-0a920ef615ca" providerId="ADAL" clId="{4B4A9B96-7589-F940-BBAA-CFDD04C624C5}" dt="2023-09-07T08:03:04.521" v="615"/>
            <ac:picMkLst>
              <pc:docMk/>
              <pc:sldMasterMk cId="3697098054" sldId="2147483648"/>
              <pc:sldLayoutMk cId="2587170329" sldId="2147483661"/>
              <ac:picMk id="4" creationId="{E878D1C8-0B82-B518-2B87-A2EC6B6F2F36}"/>
            </ac:picMkLst>
          </pc:picChg>
          <pc:picChg chg="add mod">
            <ac:chgData name="Zeger Schmitt" userId="4092d51c-ff99-4829-9aa6-0a920ef615ca" providerId="ADAL" clId="{4B4A9B96-7589-F940-BBAA-CFDD04C624C5}" dt="2023-09-07T08:37:14.711" v="1146" actId="167"/>
            <ac:picMkLst>
              <pc:docMk/>
              <pc:sldMasterMk cId="3697098054" sldId="2147483648"/>
              <pc:sldLayoutMk cId="2587170329" sldId="2147483661"/>
              <ac:picMk id="5" creationId="{954AD410-A8D3-9148-6D70-D332904BF508}"/>
            </ac:picMkLst>
          </pc:picChg>
          <pc:picChg chg="add mod">
            <ac:chgData name="Zeger Schmitt" userId="4092d51c-ff99-4829-9aa6-0a920ef615ca" providerId="ADAL" clId="{4B4A9B96-7589-F940-BBAA-CFDD04C624C5}" dt="2023-09-07T08:37:55.197" v="1155" actId="167"/>
            <ac:picMkLst>
              <pc:docMk/>
              <pc:sldMasterMk cId="3697098054" sldId="2147483648"/>
              <pc:sldLayoutMk cId="2587170329" sldId="2147483661"/>
              <ac:picMk id="6" creationId="{2D7E2CA3-F298-3BE9-49C8-95227B7E856D}"/>
            </ac:picMkLst>
          </pc:picChg>
          <pc:picChg chg="del">
            <ac:chgData name="Zeger Schmitt" userId="4092d51c-ff99-4829-9aa6-0a920ef615ca" providerId="ADAL" clId="{4B4A9B96-7589-F940-BBAA-CFDD04C624C5}" dt="2023-09-07T08:47:19.656" v="1244" actId="478"/>
            <ac:picMkLst>
              <pc:docMk/>
              <pc:sldMasterMk cId="3697098054" sldId="2147483648"/>
              <pc:sldLayoutMk cId="2587170329" sldId="2147483661"/>
              <ac:picMk id="7" creationId="{30F8DDF7-6EB2-BFC7-A642-1CFBF1BF69DD}"/>
            </ac:picMkLst>
          </pc:picChg>
          <pc:picChg chg="add mod">
            <ac:chgData name="Zeger Schmitt" userId="4092d51c-ff99-4829-9aa6-0a920ef615ca" providerId="ADAL" clId="{4B4A9B96-7589-F940-BBAA-CFDD04C624C5}" dt="2023-09-07T08:47:20.030" v="1245"/>
            <ac:picMkLst>
              <pc:docMk/>
              <pc:sldMasterMk cId="3697098054" sldId="2147483648"/>
              <pc:sldLayoutMk cId="2587170329" sldId="2147483661"/>
              <ac:picMk id="8" creationId="{23C02F0C-7368-4A67-9FCB-0DFDA92F2C9D}"/>
            </ac:picMkLst>
          </pc:picChg>
        </pc:sldLayoutChg>
        <pc:sldLayoutChg chg="addSp delSp modSp add mod ord modTransition">
          <pc:chgData name="Zeger Schmitt" userId="4092d51c-ff99-4829-9aa6-0a920ef615ca" providerId="ADAL" clId="{4B4A9B96-7589-F940-BBAA-CFDD04C624C5}" dt="2023-09-07T08:54:04.311" v="1299" actId="2711"/>
          <pc:sldLayoutMkLst>
            <pc:docMk/>
            <pc:sldMasterMk cId="3697098054" sldId="2147483648"/>
            <pc:sldLayoutMk cId="455014552" sldId="2147483662"/>
          </pc:sldLayoutMkLst>
          <pc:spChg chg="mod">
            <ac:chgData name="Zeger Schmitt" userId="4092d51c-ff99-4829-9aa6-0a920ef615ca" providerId="ADAL" clId="{4B4A9B96-7589-F940-BBAA-CFDD04C624C5}" dt="2023-09-07T08:53:57.626" v="1298" actId="2711"/>
            <ac:spMkLst>
              <pc:docMk/>
              <pc:sldMasterMk cId="3697098054" sldId="2147483648"/>
              <pc:sldLayoutMk cId="455014552" sldId="2147483662"/>
              <ac:spMk id="2" creationId="{4C8D5054-A89C-3F4A-063A-3634CBC2477E}"/>
            </ac:spMkLst>
          </pc:spChg>
          <pc:spChg chg="del">
            <ac:chgData name="Zeger Schmitt" userId="4092d51c-ff99-4829-9aa6-0a920ef615ca" providerId="ADAL" clId="{4B4A9B96-7589-F940-BBAA-CFDD04C624C5}" dt="2023-09-07T08:04:24.452" v="627" actId="478"/>
            <ac:spMkLst>
              <pc:docMk/>
              <pc:sldMasterMk cId="3697098054" sldId="2147483648"/>
              <pc:sldLayoutMk cId="455014552" sldId="2147483662"/>
              <ac:spMk id="3" creationId="{B6F0AC24-05D9-0580-A8C0-093A933F8D6A}"/>
            </ac:spMkLst>
          </pc:spChg>
          <pc:spChg chg="add mod">
            <ac:chgData name="Zeger Schmitt" userId="4092d51c-ff99-4829-9aa6-0a920ef615ca" providerId="ADAL" clId="{4B4A9B96-7589-F940-BBAA-CFDD04C624C5}" dt="2023-09-07T08:54:04.311" v="1299" actId="2711"/>
            <ac:spMkLst>
              <pc:docMk/>
              <pc:sldMasterMk cId="3697098054" sldId="2147483648"/>
              <pc:sldLayoutMk cId="455014552" sldId="2147483662"/>
              <ac:spMk id="5" creationId="{D25E5119-ADF6-619B-4E06-063115BE03D7}"/>
            </ac:spMkLst>
          </pc:spChg>
          <pc:spChg chg="mod">
            <ac:chgData name="Zeger Schmitt" userId="4092d51c-ff99-4829-9aa6-0a920ef615ca" providerId="ADAL" clId="{4B4A9B96-7589-F940-BBAA-CFDD04C624C5}" dt="2023-09-07T08:53:52.134" v="1297" actId="2711"/>
            <ac:spMkLst>
              <pc:docMk/>
              <pc:sldMasterMk cId="3697098054" sldId="2147483648"/>
              <pc:sldLayoutMk cId="455014552" sldId="2147483662"/>
              <ac:spMk id="17" creationId="{9A3EEB5D-F655-1AC1-DD4B-D8C6C7480532}"/>
            </ac:spMkLst>
          </pc:spChg>
          <pc:picChg chg="add mod">
            <ac:chgData name="Zeger Schmitt" userId="4092d51c-ff99-4829-9aa6-0a920ef615ca" providerId="ADAL" clId="{4B4A9B96-7589-F940-BBAA-CFDD04C624C5}" dt="2023-09-07T08:37:05.022" v="1144" actId="167"/>
            <ac:picMkLst>
              <pc:docMk/>
              <pc:sldMasterMk cId="3697098054" sldId="2147483648"/>
              <pc:sldLayoutMk cId="455014552" sldId="2147483662"/>
              <ac:picMk id="6" creationId="{2D4AFC2E-8400-DB0C-1166-060205CEED3D}"/>
            </ac:picMkLst>
          </pc:picChg>
          <pc:picChg chg="del">
            <ac:chgData name="Zeger Schmitt" userId="4092d51c-ff99-4829-9aa6-0a920ef615ca" providerId="ADAL" clId="{4B4A9B96-7589-F940-BBAA-CFDD04C624C5}" dt="2023-09-07T08:47:15.359" v="1242" actId="478"/>
            <ac:picMkLst>
              <pc:docMk/>
              <pc:sldMasterMk cId="3697098054" sldId="2147483648"/>
              <pc:sldLayoutMk cId="455014552" sldId="2147483662"/>
              <ac:picMk id="7" creationId="{30F8DDF7-6EB2-BFC7-A642-1CFBF1BF69DD}"/>
            </ac:picMkLst>
          </pc:picChg>
          <pc:picChg chg="add mod">
            <ac:chgData name="Zeger Schmitt" userId="4092d51c-ff99-4829-9aa6-0a920ef615ca" providerId="ADAL" clId="{4B4A9B96-7589-F940-BBAA-CFDD04C624C5}" dt="2023-09-07T08:37:48.032" v="1153" actId="167"/>
            <ac:picMkLst>
              <pc:docMk/>
              <pc:sldMasterMk cId="3697098054" sldId="2147483648"/>
              <pc:sldLayoutMk cId="455014552" sldId="2147483662"/>
              <ac:picMk id="8" creationId="{80D721A3-44F7-F0D4-CFB0-EDD4895C607A}"/>
            </ac:picMkLst>
          </pc:picChg>
          <pc:picChg chg="add mod">
            <ac:chgData name="Zeger Schmitt" userId="4092d51c-ff99-4829-9aa6-0a920ef615ca" providerId="ADAL" clId="{4B4A9B96-7589-F940-BBAA-CFDD04C624C5}" dt="2023-09-07T08:47:15.771" v="1243"/>
            <ac:picMkLst>
              <pc:docMk/>
              <pc:sldMasterMk cId="3697098054" sldId="2147483648"/>
              <pc:sldLayoutMk cId="455014552" sldId="2147483662"/>
              <ac:picMk id="9" creationId="{3AE1708E-0AE0-6550-9B5A-C57CCEE5E333}"/>
            </ac:picMkLst>
          </pc:picChg>
        </pc:sldLayoutChg>
        <pc:sldLayoutChg chg="modSp add del mod modTransition">
          <pc:chgData name="Zeger Schmitt" userId="4092d51c-ff99-4829-9aa6-0a920ef615ca" providerId="ADAL" clId="{4B4A9B96-7589-F940-BBAA-CFDD04C624C5}" dt="2023-09-07T08:04:02.557" v="623" actId="2696"/>
          <pc:sldLayoutMkLst>
            <pc:docMk/>
            <pc:sldMasterMk cId="3697098054" sldId="2147483648"/>
            <pc:sldLayoutMk cId="1373453491" sldId="2147483662"/>
          </pc:sldLayoutMkLst>
          <pc:spChg chg="mod">
            <ac:chgData name="Zeger Schmitt" userId="4092d51c-ff99-4829-9aa6-0a920ef615ca" providerId="ADAL" clId="{4B4A9B96-7589-F940-BBAA-CFDD04C624C5}" dt="2023-09-07T08:03:56.735" v="622" actId="1076"/>
            <ac:spMkLst>
              <pc:docMk/>
              <pc:sldMasterMk cId="3697098054" sldId="2147483648"/>
              <pc:sldLayoutMk cId="1373453491" sldId="2147483662"/>
              <ac:spMk id="2" creationId="{4C8D5054-A89C-3F4A-063A-3634CBC2477E}"/>
            </ac:spMkLst>
          </pc:spChg>
        </pc:sldLayoutChg>
        <pc:sldLayoutChg chg="addSp delSp modSp add mod modTransition">
          <pc:chgData name="Zeger Schmitt" userId="4092d51c-ff99-4829-9aa6-0a920ef615ca" providerId="ADAL" clId="{4B4A9B96-7589-F940-BBAA-CFDD04C624C5}" dt="2023-09-07T08:53:41.041" v="1296" actId="255"/>
          <pc:sldLayoutMkLst>
            <pc:docMk/>
            <pc:sldMasterMk cId="3697098054" sldId="2147483648"/>
            <pc:sldLayoutMk cId="2604176491" sldId="2147483663"/>
          </pc:sldLayoutMkLst>
          <pc:spChg chg="mod">
            <ac:chgData name="Zeger Schmitt" userId="4092d51c-ff99-4829-9aa6-0a920ef615ca" providerId="ADAL" clId="{4B4A9B96-7589-F940-BBAA-CFDD04C624C5}" dt="2023-09-07T08:53:30.547" v="1294" actId="2711"/>
            <ac:spMkLst>
              <pc:docMk/>
              <pc:sldMasterMk cId="3697098054" sldId="2147483648"/>
              <pc:sldLayoutMk cId="2604176491" sldId="2147483663"/>
              <ac:spMk id="2" creationId="{4C8D5054-A89C-3F4A-063A-3634CBC2477E}"/>
            </ac:spMkLst>
          </pc:spChg>
          <pc:spChg chg="add mod">
            <ac:chgData name="Zeger Schmitt" userId="4092d51c-ff99-4829-9aa6-0a920ef615ca" providerId="ADAL" clId="{4B4A9B96-7589-F940-BBAA-CFDD04C624C5}" dt="2023-09-07T08:53:41.041" v="1296" actId="255"/>
            <ac:spMkLst>
              <pc:docMk/>
              <pc:sldMasterMk cId="3697098054" sldId="2147483648"/>
              <pc:sldLayoutMk cId="2604176491" sldId="2147483663"/>
              <ac:spMk id="3" creationId="{BC9E01FD-B6EB-F3A4-0F01-CFB12F1E3797}"/>
            </ac:spMkLst>
          </pc:spChg>
          <pc:spChg chg="del">
            <ac:chgData name="Zeger Schmitt" userId="4092d51c-ff99-4829-9aa6-0a920ef615ca" providerId="ADAL" clId="{4B4A9B96-7589-F940-BBAA-CFDD04C624C5}" dt="2023-09-07T08:05:39.786" v="646" actId="478"/>
            <ac:spMkLst>
              <pc:docMk/>
              <pc:sldMasterMk cId="3697098054" sldId="2147483648"/>
              <pc:sldLayoutMk cId="2604176491" sldId="2147483663"/>
              <ac:spMk id="5" creationId="{D25E5119-ADF6-619B-4E06-063115BE03D7}"/>
            </ac:spMkLst>
          </pc:spChg>
          <pc:spChg chg="mod">
            <ac:chgData name="Zeger Schmitt" userId="4092d51c-ff99-4829-9aa6-0a920ef615ca" providerId="ADAL" clId="{4B4A9B96-7589-F940-BBAA-CFDD04C624C5}" dt="2023-09-07T08:53:24.861" v="1293" actId="2711"/>
            <ac:spMkLst>
              <pc:docMk/>
              <pc:sldMasterMk cId="3697098054" sldId="2147483648"/>
              <pc:sldLayoutMk cId="2604176491" sldId="2147483663"/>
              <ac:spMk id="17" creationId="{9A3EEB5D-F655-1AC1-DD4B-D8C6C7480532}"/>
            </ac:spMkLst>
          </pc:spChg>
          <pc:picChg chg="add mod">
            <ac:chgData name="Zeger Schmitt" userId="4092d51c-ff99-4829-9aa6-0a920ef615ca" providerId="ADAL" clId="{4B4A9B96-7589-F940-BBAA-CFDD04C624C5}" dt="2023-09-07T08:35:54.569" v="1135" actId="167"/>
            <ac:picMkLst>
              <pc:docMk/>
              <pc:sldMasterMk cId="3697098054" sldId="2147483648"/>
              <pc:sldLayoutMk cId="2604176491" sldId="2147483663"/>
              <ac:picMk id="6" creationId="{462BC2DF-6A41-909D-07AF-305CEE63B716}"/>
            </ac:picMkLst>
          </pc:picChg>
          <pc:picChg chg="del">
            <ac:chgData name="Zeger Schmitt" userId="4092d51c-ff99-4829-9aa6-0a920ef615ca" providerId="ADAL" clId="{4B4A9B96-7589-F940-BBAA-CFDD04C624C5}" dt="2023-09-07T08:47:11.237" v="1240" actId="478"/>
            <ac:picMkLst>
              <pc:docMk/>
              <pc:sldMasterMk cId="3697098054" sldId="2147483648"/>
              <pc:sldLayoutMk cId="2604176491" sldId="2147483663"/>
              <ac:picMk id="7" creationId="{30F8DDF7-6EB2-BFC7-A642-1CFBF1BF69DD}"/>
            </ac:picMkLst>
          </pc:picChg>
          <pc:picChg chg="add mod">
            <ac:chgData name="Zeger Schmitt" userId="4092d51c-ff99-4829-9aa6-0a920ef615ca" providerId="ADAL" clId="{4B4A9B96-7589-F940-BBAA-CFDD04C624C5}" dt="2023-09-07T08:35:31.152" v="967" actId="1076"/>
            <ac:picMkLst>
              <pc:docMk/>
              <pc:sldMasterMk cId="3697098054" sldId="2147483648"/>
              <pc:sldLayoutMk cId="2604176491" sldId="2147483663"/>
              <ac:picMk id="8" creationId="{85F8A30A-E2BC-F1F8-FA1D-CC301F2B9A9B}"/>
            </ac:picMkLst>
          </pc:picChg>
          <pc:picChg chg="add mod">
            <ac:chgData name="Zeger Schmitt" userId="4092d51c-ff99-4829-9aa6-0a920ef615ca" providerId="ADAL" clId="{4B4A9B96-7589-F940-BBAA-CFDD04C624C5}" dt="2023-09-07T08:47:11.669" v="1241"/>
            <ac:picMkLst>
              <pc:docMk/>
              <pc:sldMasterMk cId="3697098054" sldId="2147483648"/>
              <pc:sldLayoutMk cId="2604176491" sldId="2147483663"/>
              <ac:picMk id="9" creationId="{AF268F3E-B97F-8AB3-7913-9E76331DD0D5}"/>
            </ac:picMkLst>
          </pc:picChg>
        </pc:sldLayoutChg>
        <pc:sldLayoutChg chg="addSp delSp modSp add mod modTransition">
          <pc:chgData name="Zeger Schmitt" userId="4092d51c-ff99-4829-9aa6-0a920ef615ca" providerId="ADAL" clId="{4B4A9B96-7589-F940-BBAA-CFDD04C624C5}" dt="2023-09-07T09:08:48.367" v="1558" actId="14100"/>
          <pc:sldLayoutMkLst>
            <pc:docMk/>
            <pc:sldMasterMk cId="3697098054" sldId="2147483648"/>
            <pc:sldLayoutMk cId="603176818" sldId="2147483664"/>
          </pc:sldLayoutMkLst>
          <pc:spChg chg="mod">
            <ac:chgData name="Zeger Schmitt" userId="4092d51c-ff99-4829-9aa6-0a920ef615ca" providerId="ADAL" clId="{4B4A9B96-7589-F940-BBAA-CFDD04C624C5}" dt="2023-09-07T09:08:48.367" v="1558" actId="14100"/>
            <ac:spMkLst>
              <pc:docMk/>
              <pc:sldMasterMk cId="3697098054" sldId="2147483648"/>
              <pc:sldLayoutMk cId="603176818" sldId="2147483664"/>
              <ac:spMk id="2" creationId="{4C8D5054-A89C-3F4A-063A-3634CBC2477E}"/>
            </ac:spMkLst>
          </pc:spChg>
          <pc:spChg chg="del">
            <ac:chgData name="Zeger Schmitt" userId="4092d51c-ff99-4829-9aa6-0a920ef615ca" providerId="ADAL" clId="{4B4A9B96-7589-F940-BBAA-CFDD04C624C5}" dt="2023-09-07T08:06:27.673" v="654" actId="478"/>
            <ac:spMkLst>
              <pc:docMk/>
              <pc:sldMasterMk cId="3697098054" sldId="2147483648"/>
              <pc:sldLayoutMk cId="603176818" sldId="2147483664"/>
              <ac:spMk id="3" creationId="{BC9E01FD-B6EB-F3A4-0F01-CFB12F1E3797}"/>
            </ac:spMkLst>
          </pc:spChg>
          <pc:spChg chg="add mod">
            <ac:chgData name="Zeger Schmitt" userId="4092d51c-ff99-4829-9aa6-0a920ef615ca" providerId="ADAL" clId="{4B4A9B96-7589-F940-BBAA-CFDD04C624C5}" dt="2023-09-07T09:05:12.229" v="1533" actId="571"/>
            <ac:spMkLst>
              <pc:docMk/>
              <pc:sldMasterMk cId="3697098054" sldId="2147483648"/>
              <pc:sldLayoutMk cId="603176818" sldId="2147483664"/>
              <ac:spMk id="11" creationId="{31EADF4E-98FD-9DB1-0650-13806EF0686C}"/>
            </ac:spMkLst>
          </pc:spChg>
          <pc:spChg chg="mod">
            <ac:chgData name="Zeger Schmitt" userId="4092d51c-ff99-4829-9aa6-0a920ef615ca" providerId="ADAL" clId="{4B4A9B96-7589-F940-BBAA-CFDD04C624C5}" dt="2023-09-07T08:08:39.483" v="670" actId="14100"/>
            <ac:spMkLst>
              <pc:docMk/>
              <pc:sldMasterMk cId="3697098054" sldId="2147483648"/>
              <pc:sldLayoutMk cId="603176818" sldId="2147483664"/>
              <ac:spMk id="15" creationId="{F4F1EC14-5CCE-289A-52CA-B316F0301C89}"/>
            </ac:spMkLst>
          </pc:spChg>
          <pc:spChg chg="mod">
            <ac:chgData name="Zeger Schmitt" userId="4092d51c-ff99-4829-9aa6-0a920ef615ca" providerId="ADAL" clId="{4B4A9B96-7589-F940-BBAA-CFDD04C624C5}" dt="2023-09-07T08:53:10.401" v="1291" actId="2711"/>
            <ac:spMkLst>
              <pc:docMk/>
              <pc:sldMasterMk cId="3697098054" sldId="2147483648"/>
              <pc:sldLayoutMk cId="603176818" sldId="2147483664"/>
              <ac:spMk id="17" creationId="{9A3EEB5D-F655-1AC1-DD4B-D8C6C7480532}"/>
            </ac:spMkLst>
          </pc:spChg>
          <pc:picChg chg="del">
            <ac:chgData name="Zeger Schmitt" userId="4092d51c-ff99-4829-9aa6-0a920ef615ca" providerId="ADAL" clId="{4B4A9B96-7589-F940-BBAA-CFDD04C624C5}" dt="2023-09-07T08:06:35.263" v="655" actId="478"/>
            <ac:picMkLst>
              <pc:docMk/>
              <pc:sldMasterMk cId="3697098054" sldId="2147483648"/>
              <pc:sldLayoutMk cId="603176818" sldId="2147483664"/>
              <ac:picMk id="4" creationId="{C41C84DD-7365-4D79-73AB-EE39D8FA0690}"/>
            </ac:picMkLst>
          </pc:picChg>
          <pc:picChg chg="add mod">
            <ac:chgData name="Zeger Schmitt" userId="4092d51c-ff99-4829-9aa6-0a920ef615ca" providerId="ADAL" clId="{4B4A9B96-7589-F940-BBAA-CFDD04C624C5}" dt="2023-09-07T08:06:54.086" v="657" actId="167"/>
            <ac:picMkLst>
              <pc:docMk/>
              <pc:sldMasterMk cId="3697098054" sldId="2147483648"/>
              <pc:sldLayoutMk cId="603176818" sldId="2147483664"/>
              <ac:picMk id="5" creationId="{94096922-05F0-ABA8-EE42-4C044F9A58D9}"/>
            </ac:picMkLst>
          </pc:picChg>
          <pc:picChg chg="add mod">
            <ac:chgData name="Zeger Schmitt" userId="4092d51c-ff99-4829-9aa6-0a920ef615ca" providerId="ADAL" clId="{4B4A9B96-7589-F940-BBAA-CFDD04C624C5}" dt="2023-09-07T08:37:35.756" v="1151" actId="1076"/>
            <ac:picMkLst>
              <pc:docMk/>
              <pc:sldMasterMk cId="3697098054" sldId="2147483648"/>
              <pc:sldLayoutMk cId="603176818" sldId="2147483664"/>
              <ac:picMk id="6" creationId="{B6430B53-5D15-1988-DF94-CE847A3E512A}"/>
            </ac:picMkLst>
          </pc:picChg>
          <pc:picChg chg="del">
            <ac:chgData name="Zeger Schmitt" userId="4092d51c-ff99-4829-9aa6-0a920ef615ca" providerId="ADAL" clId="{4B4A9B96-7589-F940-BBAA-CFDD04C624C5}" dt="2023-09-07T08:47:07.070" v="1238" actId="478"/>
            <ac:picMkLst>
              <pc:docMk/>
              <pc:sldMasterMk cId="3697098054" sldId="2147483648"/>
              <pc:sldLayoutMk cId="603176818" sldId="2147483664"/>
              <ac:picMk id="7" creationId="{30F8DDF7-6EB2-BFC7-A642-1CFBF1BF69DD}"/>
            </ac:picMkLst>
          </pc:picChg>
          <pc:picChg chg="add mod">
            <ac:chgData name="Zeger Schmitt" userId="4092d51c-ff99-4829-9aa6-0a920ef615ca" providerId="ADAL" clId="{4B4A9B96-7589-F940-BBAA-CFDD04C624C5}" dt="2023-09-07T08:36:13.282" v="1138" actId="29295"/>
            <ac:picMkLst>
              <pc:docMk/>
              <pc:sldMasterMk cId="3697098054" sldId="2147483648"/>
              <pc:sldLayoutMk cId="603176818" sldId="2147483664"/>
              <ac:picMk id="8" creationId="{E5FF335F-6C81-43B9-4702-0E69B46A21B3}"/>
            </ac:picMkLst>
          </pc:picChg>
          <pc:picChg chg="add mod">
            <ac:chgData name="Zeger Schmitt" userId="4092d51c-ff99-4829-9aa6-0a920ef615ca" providerId="ADAL" clId="{4B4A9B96-7589-F940-BBAA-CFDD04C624C5}" dt="2023-09-07T08:33:45.668" v="746" actId="571"/>
            <ac:picMkLst>
              <pc:docMk/>
              <pc:sldMasterMk cId="3697098054" sldId="2147483648"/>
              <pc:sldLayoutMk cId="603176818" sldId="2147483664"/>
              <ac:picMk id="9" creationId="{E9904ABA-3393-FB90-A3CD-60888A65FB22}"/>
            </ac:picMkLst>
          </pc:picChg>
          <pc:picChg chg="add mod">
            <ac:chgData name="Zeger Schmitt" userId="4092d51c-ff99-4829-9aa6-0a920ef615ca" providerId="ADAL" clId="{4B4A9B96-7589-F940-BBAA-CFDD04C624C5}" dt="2023-09-07T08:47:07.552" v="1239"/>
            <ac:picMkLst>
              <pc:docMk/>
              <pc:sldMasterMk cId="3697098054" sldId="2147483648"/>
              <pc:sldLayoutMk cId="603176818" sldId="2147483664"/>
              <ac:picMk id="10" creationId="{0103F729-4F64-8274-CD3D-028E1A9D8685}"/>
            </ac:picMkLst>
          </pc:picChg>
        </pc:sldLayoutChg>
        <pc:sldLayoutChg chg="addSp delSp modSp add del mod modTransition">
          <pc:chgData name="Zeger Schmitt" userId="4092d51c-ff99-4829-9aa6-0a920ef615ca" providerId="ADAL" clId="{4B4A9B96-7589-F940-BBAA-CFDD04C624C5}" dt="2023-09-07T08:11:31.844" v="683" actId="2696"/>
          <pc:sldLayoutMkLst>
            <pc:docMk/>
            <pc:sldMasterMk cId="3697098054" sldId="2147483648"/>
            <pc:sldLayoutMk cId="1641232807" sldId="2147483665"/>
          </pc:sldLayoutMkLst>
          <pc:spChg chg="del">
            <ac:chgData name="Zeger Schmitt" userId="4092d51c-ff99-4829-9aa6-0a920ef615ca" providerId="ADAL" clId="{4B4A9B96-7589-F940-BBAA-CFDD04C624C5}" dt="2023-09-07T08:08:01.690" v="665" actId="478"/>
            <ac:spMkLst>
              <pc:docMk/>
              <pc:sldMasterMk cId="3697098054" sldId="2147483648"/>
              <pc:sldLayoutMk cId="1641232807" sldId="2147483665"/>
              <ac:spMk id="2" creationId="{4C8D5054-A89C-3F4A-063A-3634CBC2477E}"/>
            </ac:spMkLst>
          </pc:spChg>
          <pc:spChg chg="add mod">
            <ac:chgData name="Zeger Schmitt" userId="4092d51c-ff99-4829-9aa6-0a920ef615ca" providerId="ADAL" clId="{4B4A9B96-7589-F940-BBAA-CFDD04C624C5}" dt="2023-09-07T08:08:16.309" v="667" actId="14100"/>
            <ac:spMkLst>
              <pc:docMk/>
              <pc:sldMasterMk cId="3697098054" sldId="2147483648"/>
              <pc:sldLayoutMk cId="1641232807" sldId="2147483665"/>
              <ac:spMk id="3" creationId="{84082F40-1456-C1D1-B9D9-64225496CC4C}"/>
            </ac:spMkLst>
          </pc:spChg>
        </pc:sldLayoutChg>
        <pc:sldLayoutChg chg="addSp delSp modSp add mod modTransition">
          <pc:chgData name="Zeger Schmitt" userId="4092d51c-ff99-4829-9aa6-0a920ef615ca" providerId="ADAL" clId="{4B4A9B96-7589-F940-BBAA-CFDD04C624C5}" dt="2023-09-07T09:07:57.809" v="1555" actId="14100"/>
          <pc:sldLayoutMkLst>
            <pc:docMk/>
            <pc:sldMasterMk cId="3697098054" sldId="2147483648"/>
            <pc:sldLayoutMk cId="2912505522" sldId="2147483666"/>
          </pc:sldLayoutMkLst>
          <pc:spChg chg="add del">
            <ac:chgData name="Zeger Schmitt" userId="4092d51c-ff99-4829-9aa6-0a920ef615ca" providerId="ADAL" clId="{4B4A9B96-7589-F940-BBAA-CFDD04C624C5}" dt="2023-09-07T08:09:43.392" v="681" actId="478"/>
            <ac:spMkLst>
              <pc:docMk/>
              <pc:sldMasterMk cId="3697098054" sldId="2147483648"/>
              <pc:sldLayoutMk cId="2912505522" sldId="2147483666"/>
              <ac:spMk id="2" creationId="{4C8D5054-A89C-3F4A-063A-3634CBC2477E}"/>
            </ac:spMkLst>
          </pc:spChg>
          <pc:spChg chg="add mod">
            <ac:chgData name="Zeger Schmitt" userId="4092d51c-ff99-4829-9aa6-0a920ef615ca" providerId="ADAL" clId="{4B4A9B96-7589-F940-BBAA-CFDD04C624C5}" dt="2023-09-07T09:07:57.809" v="1555" actId="14100"/>
            <ac:spMkLst>
              <pc:docMk/>
              <pc:sldMasterMk cId="3697098054" sldId="2147483648"/>
              <pc:sldLayoutMk cId="2912505522" sldId="2147483666"/>
              <ac:spMk id="3" creationId="{50566569-2661-8898-8EAC-D3120BC565CB}"/>
            </ac:spMkLst>
          </pc:spChg>
          <pc:picChg chg="add mod">
            <ac:chgData name="Zeger Schmitt" userId="4092d51c-ff99-4829-9aa6-0a920ef615ca" providerId="ADAL" clId="{4B4A9B96-7589-F940-BBAA-CFDD04C624C5}" dt="2023-09-07T08:36:20.995" v="1139" actId="29295"/>
            <ac:picMkLst>
              <pc:docMk/>
              <pc:sldMasterMk cId="3697098054" sldId="2147483648"/>
              <pc:sldLayoutMk cId="2912505522" sldId="2147483666"/>
              <ac:picMk id="4" creationId="{18EFD303-F381-B98A-63F1-B8483F47E189}"/>
            </ac:picMkLst>
          </pc:picChg>
          <pc:picChg chg="mod">
            <ac:chgData name="Zeger Schmitt" userId="4092d51c-ff99-4829-9aa6-0a920ef615ca" providerId="ADAL" clId="{4B4A9B96-7589-F940-BBAA-CFDD04C624C5}" dt="2023-09-07T08:09:31.153" v="678" actId="1076"/>
            <ac:picMkLst>
              <pc:docMk/>
              <pc:sldMasterMk cId="3697098054" sldId="2147483648"/>
              <pc:sldLayoutMk cId="2912505522" sldId="2147483666"/>
              <ac:picMk id="5" creationId="{94096922-05F0-ABA8-EE42-4C044F9A58D9}"/>
            </ac:picMkLst>
          </pc:picChg>
          <pc:picChg chg="add mod">
            <ac:chgData name="Zeger Schmitt" userId="4092d51c-ff99-4829-9aa6-0a920ef615ca" providerId="ADAL" clId="{4B4A9B96-7589-F940-BBAA-CFDD04C624C5}" dt="2023-09-07T08:36:26.485" v="1140" actId="29295"/>
            <ac:picMkLst>
              <pc:docMk/>
              <pc:sldMasterMk cId="3697098054" sldId="2147483648"/>
              <pc:sldLayoutMk cId="2912505522" sldId="2147483666"/>
              <ac:picMk id="6" creationId="{FEC3B435-21B6-65D6-D012-EED09278497E}"/>
            </ac:picMkLst>
          </pc:picChg>
          <pc:picChg chg="del">
            <ac:chgData name="Zeger Schmitt" userId="4092d51c-ff99-4829-9aa6-0a920ef615ca" providerId="ADAL" clId="{4B4A9B96-7589-F940-BBAA-CFDD04C624C5}" dt="2023-09-07T08:47:02.688" v="1236" actId="478"/>
            <ac:picMkLst>
              <pc:docMk/>
              <pc:sldMasterMk cId="3697098054" sldId="2147483648"/>
              <pc:sldLayoutMk cId="2912505522" sldId="2147483666"/>
              <ac:picMk id="7" creationId="{30F8DDF7-6EB2-BFC7-A642-1CFBF1BF69DD}"/>
            </ac:picMkLst>
          </pc:picChg>
          <pc:picChg chg="add mod">
            <ac:chgData name="Zeger Schmitt" userId="4092d51c-ff99-4829-9aa6-0a920ef615ca" providerId="ADAL" clId="{4B4A9B96-7589-F940-BBAA-CFDD04C624C5}" dt="2023-09-07T08:47:03.202" v="1237"/>
            <ac:picMkLst>
              <pc:docMk/>
              <pc:sldMasterMk cId="3697098054" sldId="2147483648"/>
              <pc:sldLayoutMk cId="2912505522" sldId="2147483666"/>
              <ac:picMk id="8" creationId="{0390548C-987D-CB93-248C-572E360C939D}"/>
            </ac:picMkLst>
          </pc:picChg>
        </pc:sldLayoutChg>
        <pc:sldLayoutChg chg="addSp delSp modSp add mod modTransition">
          <pc:chgData name="Zeger Schmitt" userId="4092d51c-ff99-4829-9aa6-0a920ef615ca" providerId="ADAL" clId="{4B4A9B96-7589-F940-BBAA-CFDD04C624C5}" dt="2023-09-07T09:01:11.480" v="1471" actId="14100"/>
          <pc:sldLayoutMkLst>
            <pc:docMk/>
            <pc:sldMasterMk cId="3697098054" sldId="2147483648"/>
            <pc:sldLayoutMk cId="3099341631" sldId="2147483667"/>
          </pc:sldLayoutMkLst>
          <pc:spChg chg="del mod">
            <ac:chgData name="Zeger Schmitt" userId="4092d51c-ff99-4829-9aa6-0a920ef615ca" providerId="ADAL" clId="{4B4A9B96-7589-F940-BBAA-CFDD04C624C5}" dt="2023-09-07T08:12:42.941" v="686" actId="478"/>
            <ac:spMkLst>
              <pc:docMk/>
              <pc:sldMasterMk cId="3697098054" sldId="2147483648"/>
              <pc:sldLayoutMk cId="3099341631" sldId="2147483667"/>
              <ac:spMk id="3" creationId="{50566569-2661-8898-8EAC-D3120BC565CB}"/>
            </ac:spMkLst>
          </pc:spChg>
          <pc:spChg chg="mod">
            <ac:chgData name="Zeger Schmitt" userId="4092d51c-ff99-4829-9aa6-0a920ef615ca" providerId="ADAL" clId="{4B4A9B96-7589-F940-BBAA-CFDD04C624C5}" dt="2023-09-07T08:51:19.777" v="1282" actId="167"/>
            <ac:spMkLst>
              <pc:docMk/>
              <pc:sldMasterMk cId="3697098054" sldId="2147483648"/>
              <pc:sldLayoutMk cId="3099341631" sldId="2147483667"/>
              <ac:spMk id="4" creationId="{BD6647D2-BF11-E737-E898-8A2E72F0F7ED}"/>
            </ac:spMkLst>
          </pc:spChg>
          <pc:spChg chg="mod">
            <ac:chgData name="Zeger Schmitt" userId="4092d51c-ff99-4829-9aa6-0a920ef615ca" providerId="ADAL" clId="{4B4A9B96-7589-F940-BBAA-CFDD04C624C5}" dt="2023-09-07T08:14:24.351" v="702" actId="1076"/>
            <ac:spMkLst>
              <pc:docMk/>
              <pc:sldMasterMk cId="3697098054" sldId="2147483648"/>
              <pc:sldLayoutMk cId="3099341631" sldId="2147483667"/>
              <ac:spMk id="6" creationId="{5926C5D9-F2D5-E25F-38DD-2F9AF72B4A04}"/>
            </ac:spMkLst>
          </pc:spChg>
          <pc:spChg chg="mod">
            <ac:chgData name="Zeger Schmitt" userId="4092d51c-ff99-4829-9aa6-0a920ef615ca" providerId="ADAL" clId="{4B4A9B96-7589-F940-BBAA-CFDD04C624C5}" dt="2023-09-07T08:50:49.590" v="1279" actId="1076"/>
            <ac:spMkLst>
              <pc:docMk/>
              <pc:sldMasterMk cId="3697098054" sldId="2147483648"/>
              <pc:sldLayoutMk cId="3099341631" sldId="2147483667"/>
              <ac:spMk id="9" creationId="{0B95EE41-3C92-119B-7680-EE9034E39E26}"/>
            </ac:spMkLst>
          </pc:spChg>
          <pc:spChg chg="mod">
            <ac:chgData name="Zeger Schmitt" userId="4092d51c-ff99-4829-9aa6-0a920ef615ca" providerId="ADAL" clId="{4B4A9B96-7589-F940-BBAA-CFDD04C624C5}" dt="2023-09-07T08:50:49.590" v="1279" actId="1076"/>
            <ac:spMkLst>
              <pc:docMk/>
              <pc:sldMasterMk cId="3697098054" sldId="2147483648"/>
              <pc:sldLayoutMk cId="3099341631" sldId="2147483667"/>
              <ac:spMk id="10" creationId="{C3751C15-31E1-6B6B-5FB0-559143666582}"/>
            </ac:spMkLst>
          </pc:spChg>
          <pc:spChg chg="mod">
            <ac:chgData name="Zeger Schmitt" userId="4092d51c-ff99-4829-9aa6-0a920ef615ca" providerId="ADAL" clId="{4B4A9B96-7589-F940-BBAA-CFDD04C624C5}" dt="2023-09-07T08:14:24.351" v="702" actId="1076"/>
            <ac:spMkLst>
              <pc:docMk/>
              <pc:sldMasterMk cId="3697098054" sldId="2147483648"/>
              <pc:sldLayoutMk cId="3099341631" sldId="2147483667"/>
              <ac:spMk id="12" creationId="{3F38922F-F15E-75C8-B552-4E1FE41D71CC}"/>
            </ac:spMkLst>
          </pc:spChg>
          <pc:spChg chg="mod">
            <ac:chgData name="Zeger Schmitt" userId="4092d51c-ff99-4829-9aa6-0a920ef615ca" providerId="ADAL" clId="{4B4A9B96-7589-F940-BBAA-CFDD04C624C5}" dt="2023-09-07T08:14:24.351" v="702" actId="1076"/>
            <ac:spMkLst>
              <pc:docMk/>
              <pc:sldMasterMk cId="3697098054" sldId="2147483648"/>
              <pc:sldLayoutMk cId="3099341631" sldId="2147483667"/>
              <ac:spMk id="13" creationId="{51C0A328-3833-D6F6-2BA2-2D014EA1EE30}"/>
            </ac:spMkLst>
          </pc:spChg>
          <pc:spChg chg="mod">
            <ac:chgData name="Zeger Schmitt" userId="4092d51c-ff99-4829-9aa6-0a920ef615ca" providerId="ADAL" clId="{4B4A9B96-7589-F940-BBAA-CFDD04C624C5}" dt="2023-09-07T09:01:11.480" v="1471" actId="14100"/>
            <ac:spMkLst>
              <pc:docMk/>
              <pc:sldMasterMk cId="3697098054" sldId="2147483648"/>
              <pc:sldLayoutMk cId="3099341631" sldId="2147483667"/>
              <ac:spMk id="15" creationId="{F4F1EC14-5CCE-289A-52CA-B316F0301C89}"/>
            </ac:spMkLst>
          </pc:spChg>
          <pc:spChg chg="mod">
            <ac:chgData name="Zeger Schmitt" userId="4092d51c-ff99-4829-9aa6-0a920ef615ca" providerId="ADAL" clId="{4B4A9B96-7589-F940-BBAA-CFDD04C624C5}" dt="2023-09-07T08:14:58.609" v="703"/>
            <ac:spMkLst>
              <pc:docMk/>
              <pc:sldMasterMk cId="3697098054" sldId="2147483648"/>
              <pc:sldLayoutMk cId="3099341631" sldId="2147483667"/>
              <ac:spMk id="16" creationId="{054FB567-5937-2880-5FA4-C3787F32A580}"/>
            </ac:spMkLst>
          </pc:spChg>
          <pc:spChg chg="mod">
            <ac:chgData name="Zeger Schmitt" userId="4092d51c-ff99-4829-9aa6-0a920ef615ca" providerId="ADAL" clId="{4B4A9B96-7589-F940-BBAA-CFDD04C624C5}" dt="2023-09-07T09:01:09.207" v="1470" actId="14100"/>
            <ac:spMkLst>
              <pc:docMk/>
              <pc:sldMasterMk cId="3697098054" sldId="2147483648"/>
              <pc:sldLayoutMk cId="3099341631" sldId="2147483667"/>
              <ac:spMk id="17" creationId="{9A3EEB5D-F655-1AC1-DD4B-D8C6C7480532}"/>
            </ac:spMkLst>
          </pc:spChg>
          <pc:spChg chg="mod">
            <ac:chgData name="Zeger Schmitt" userId="4092d51c-ff99-4829-9aa6-0a920ef615ca" providerId="ADAL" clId="{4B4A9B96-7589-F940-BBAA-CFDD04C624C5}" dt="2023-09-07T08:14:58.609" v="703"/>
            <ac:spMkLst>
              <pc:docMk/>
              <pc:sldMasterMk cId="3697098054" sldId="2147483648"/>
              <pc:sldLayoutMk cId="3099341631" sldId="2147483667"/>
              <ac:spMk id="18" creationId="{A453E4B6-1926-69A4-870B-008ABDCAD0FB}"/>
            </ac:spMkLst>
          </pc:spChg>
          <pc:spChg chg="add del mod">
            <ac:chgData name="Zeger Schmitt" userId="4092d51c-ff99-4829-9aa6-0a920ef615ca" providerId="ADAL" clId="{4B4A9B96-7589-F940-BBAA-CFDD04C624C5}" dt="2023-09-07T08:15:16.753" v="707" actId="478"/>
            <ac:spMkLst>
              <pc:docMk/>
              <pc:sldMasterMk cId="3697098054" sldId="2147483648"/>
              <pc:sldLayoutMk cId="3099341631" sldId="2147483667"/>
              <ac:spMk id="19" creationId="{F6AF6425-906E-AF7F-AA4B-97FC9D50D07D}"/>
            </ac:spMkLst>
          </pc:spChg>
          <pc:spChg chg="add mod">
            <ac:chgData name="Zeger Schmitt" userId="4092d51c-ff99-4829-9aa6-0a920ef615ca" providerId="ADAL" clId="{4B4A9B96-7589-F940-BBAA-CFDD04C624C5}" dt="2023-09-07T09:01:06.054" v="1469" actId="14100"/>
            <ac:spMkLst>
              <pc:docMk/>
              <pc:sldMasterMk cId="3697098054" sldId="2147483648"/>
              <pc:sldLayoutMk cId="3099341631" sldId="2147483667"/>
              <ac:spMk id="20" creationId="{D932714F-9A0B-21D3-5A07-82B2F31A4FC0}"/>
            </ac:spMkLst>
          </pc:spChg>
          <pc:spChg chg="add mod">
            <ac:chgData name="Zeger Schmitt" userId="4092d51c-ff99-4829-9aa6-0a920ef615ca" providerId="ADAL" clId="{4B4A9B96-7589-F940-BBAA-CFDD04C624C5}" dt="2023-09-07T08:56:18.732" v="1318" actId="14100"/>
            <ac:spMkLst>
              <pc:docMk/>
              <pc:sldMasterMk cId="3697098054" sldId="2147483648"/>
              <pc:sldLayoutMk cId="3099341631" sldId="2147483667"/>
              <ac:spMk id="26" creationId="{8F79117F-D219-114F-74F3-0DB4E09E4961}"/>
            </ac:spMkLst>
          </pc:spChg>
          <pc:spChg chg="add mod">
            <ac:chgData name="Zeger Schmitt" userId="4092d51c-ff99-4829-9aa6-0a920ef615ca" providerId="ADAL" clId="{4B4A9B96-7589-F940-BBAA-CFDD04C624C5}" dt="2023-09-07T08:56:26.853" v="1320" actId="1076"/>
            <ac:spMkLst>
              <pc:docMk/>
              <pc:sldMasterMk cId="3697098054" sldId="2147483648"/>
              <pc:sldLayoutMk cId="3099341631" sldId="2147483667"/>
              <ac:spMk id="27" creationId="{A8C904F2-B5D1-8786-D784-7C78B302FE75}"/>
            </ac:spMkLst>
          </pc:spChg>
          <pc:spChg chg="add mod">
            <ac:chgData name="Zeger Schmitt" userId="4092d51c-ff99-4829-9aa6-0a920ef615ca" providerId="ADAL" clId="{4B4A9B96-7589-F940-BBAA-CFDD04C624C5}" dt="2023-09-07T08:56:37.778" v="1322" actId="1076"/>
            <ac:spMkLst>
              <pc:docMk/>
              <pc:sldMasterMk cId="3697098054" sldId="2147483648"/>
              <pc:sldLayoutMk cId="3099341631" sldId="2147483667"/>
              <ac:spMk id="28" creationId="{8766DD51-B3B1-6CB8-8F75-8D1E1E485312}"/>
            </ac:spMkLst>
          </pc:spChg>
          <pc:spChg chg="add mod">
            <ac:chgData name="Zeger Schmitt" userId="4092d51c-ff99-4829-9aa6-0a920ef615ca" providerId="ADAL" clId="{4B4A9B96-7589-F940-BBAA-CFDD04C624C5}" dt="2023-09-07T08:57:56.763" v="1373" actId="14100"/>
            <ac:spMkLst>
              <pc:docMk/>
              <pc:sldMasterMk cId="3697098054" sldId="2147483648"/>
              <pc:sldLayoutMk cId="3099341631" sldId="2147483667"/>
              <ac:spMk id="29" creationId="{754B3555-DF66-F00F-D89C-C9B7D27CD307}"/>
            </ac:spMkLst>
          </pc:spChg>
          <pc:spChg chg="add mod">
            <ac:chgData name="Zeger Schmitt" userId="4092d51c-ff99-4829-9aa6-0a920ef615ca" providerId="ADAL" clId="{4B4A9B96-7589-F940-BBAA-CFDD04C624C5}" dt="2023-09-07T08:58:19.427" v="1377" actId="1076"/>
            <ac:spMkLst>
              <pc:docMk/>
              <pc:sldMasterMk cId="3697098054" sldId="2147483648"/>
              <pc:sldLayoutMk cId="3099341631" sldId="2147483667"/>
              <ac:spMk id="30" creationId="{D4508577-F2AB-4145-C377-1F3D82BF3355}"/>
            </ac:spMkLst>
          </pc:spChg>
          <pc:spChg chg="add mod">
            <ac:chgData name="Zeger Schmitt" userId="4092d51c-ff99-4829-9aa6-0a920ef615ca" providerId="ADAL" clId="{4B4A9B96-7589-F940-BBAA-CFDD04C624C5}" dt="2023-09-07T08:58:10.260" v="1376" actId="1076"/>
            <ac:spMkLst>
              <pc:docMk/>
              <pc:sldMasterMk cId="3697098054" sldId="2147483648"/>
              <pc:sldLayoutMk cId="3099341631" sldId="2147483667"/>
              <ac:spMk id="31" creationId="{926750DE-8512-7FD1-2107-9D56401BD750}"/>
            </ac:spMkLst>
          </pc:spChg>
          <pc:grpChg chg="add mod">
            <ac:chgData name="Zeger Schmitt" userId="4092d51c-ff99-4829-9aa6-0a920ef615ca" providerId="ADAL" clId="{4B4A9B96-7589-F940-BBAA-CFDD04C624C5}" dt="2023-09-07T08:51:25.605" v="1283" actId="167"/>
            <ac:grpSpMkLst>
              <pc:docMk/>
              <pc:sldMasterMk cId="3697098054" sldId="2147483648"/>
              <pc:sldLayoutMk cId="3099341631" sldId="2147483667"/>
              <ac:grpSpMk id="2" creationId="{9EA18E0B-DA26-29D7-7022-699878A1F315}"/>
            </ac:grpSpMkLst>
          </pc:grpChg>
          <pc:grpChg chg="add mod">
            <ac:chgData name="Zeger Schmitt" userId="4092d51c-ff99-4829-9aa6-0a920ef615ca" providerId="ADAL" clId="{4B4A9B96-7589-F940-BBAA-CFDD04C624C5}" dt="2023-09-07T08:51:12.860" v="1281" actId="167"/>
            <ac:grpSpMkLst>
              <pc:docMk/>
              <pc:sldMasterMk cId="3697098054" sldId="2147483648"/>
              <pc:sldLayoutMk cId="3099341631" sldId="2147483667"/>
              <ac:grpSpMk id="8" creationId="{E5CD870C-0FB3-70C7-B41C-6414D6FBA74B}"/>
            </ac:grpSpMkLst>
          </pc:grpChg>
          <pc:grpChg chg="add mod">
            <ac:chgData name="Zeger Schmitt" userId="4092d51c-ff99-4829-9aa6-0a920ef615ca" providerId="ADAL" clId="{4B4A9B96-7589-F940-BBAA-CFDD04C624C5}" dt="2023-09-07T08:51:32.253" v="1284" actId="167"/>
            <ac:grpSpMkLst>
              <pc:docMk/>
              <pc:sldMasterMk cId="3697098054" sldId="2147483648"/>
              <pc:sldLayoutMk cId="3099341631" sldId="2147483667"/>
              <ac:grpSpMk id="11" creationId="{ECF02026-60EE-D057-1D97-D706891C2911}"/>
            </ac:grpSpMkLst>
          </pc:grpChg>
          <pc:grpChg chg="add del mod">
            <ac:chgData name="Zeger Schmitt" userId="4092d51c-ff99-4829-9aa6-0a920ef615ca" providerId="ADAL" clId="{4B4A9B96-7589-F940-BBAA-CFDD04C624C5}" dt="2023-09-07T08:15:00.208" v="704"/>
            <ac:grpSpMkLst>
              <pc:docMk/>
              <pc:sldMasterMk cId="3697098054" sldId="2147483648"/>
              <pc:sldLayoutMk cId="3099341631" sldId="2147483667"/>
              <ac:grpSpMk id="14" creationId="{F98FE793-FA93-5524-8BCD-F7EC28BB8273}"/>
            </ac:grpSpMkLst>
          </pc:grpChg>
          <pc:picChg chg="del">
            <ac:chgData name="Zeger Schmitt" userId="4092d51c-ff99-4829-9aa6-0a920ef615ca" providerId="ADAL" clId="{4B4A9B96-7589-F940-BBAA-CFDD04C624C5}" dt="2023-09-07T08:30:39.895" v="722" actId="478"/>
            <ac:picMkLst>
              <pc:docMk/>
              <pc:sldMasterMk cId="3697098054" sldId="2147483648"/>
              <pc:sldLayoutMk cId="3099341631" sldId="2147483667"/>
              <ac:picMk id="5" creationId="{94096922-05F0-ABA8-EE42-4C044F9A58D9}"/>
            </ac:picMkLst>
          </pc:picChg>
          <pc:picChg chg="del">
            <ac:chgData name="Zeger Schmitt" userId="4092d51c-ff99-4829-9aa6-0a920ef615ca" providerId="ADAL" clId="{4B4A9B96-7589-F940-BBAA-CFDD04C624C5}" dt="2023-09-07T08:46:34.152" v="1230" actId="478"/>
            <ac:picMkLst>
              <pc:docMk/>
              <pc:sldMasterMk cId="3697098054" sldId="2147483648"/>
              <pc:sldLayoutMk cId="3099341631" sldId="2147483667"/>
              <ac:picMk id="7" creationId="{30F8DDF7-6EB2-BFC7-A642-1CFBF1BF69DD}"/>
            </ac:picMkLst>
          </pc:picChg>
          <pc:picChg chg="add mod">
            <ac:chgData name="Zeger Schmitt" userId="4092d51c-ff99-4829-9aa6-0a920ef615ca" providerId="ADAL" clId="{4B4A9B96-7589-F940-BBAA-CFDD04C624C5}" dt="2023-09-07T08:51:36.886" v="1285" actId="167"/>
            <ac:picMkLst>
              <pc:docMk/>
              <pc:sldMasterMk cId="3697098054" sldId="2147483648"/>
              <pc:sldLayoutMk cId="3099341631" sldId="2147483667"/>
              <ac:picMk id="21" creationId="{65767E36-3D76-7853-EEB0-B06C710A832E}"/>
            </ac:picMkLst>
          </pc:picChg>
          <pc:picChg chg="add mod">
            <ac:chgData name="Zeger Schmitt" userId="4092d51c-ff99-4829-9aa6-0a920ef615ca" providerId="ADAL" clId="{4B4A9B96-7589-F940-BBAA-CFDD04C624C5}" dt="2023-09-07T08:51:40.206" v="1286" actId="167"/>
            <ac:picMkLst>
              <pc:docMk/>
              <pc:sldMasterMk cId="3697098054" sldId="2147483648"/>
              <pc:sldLayoutMk cId="3099341631" sldId="2147483667"/>
              <ac:picMk id="22" creationId="{36DAA801-074A-32EB-1D27-86521AD4B730}"/>
            </ac:picMkLst>
          </pc:picChg>
          <pc:picChg chg="add mod">
            <ac:chgData name="Zeger Schmitt" userId="4092d51c-ff99-4829-9aa6-0a920ef615ca" providerId="ADAL" clId="{4B4A9B96-7589-F940-BBAA-CFDD04C624C5}" dt="2023-09-07T08:58:24.404" v="1378" actId="1076"/>
            <ac:picMkLst>
              <pc:docMk/>
              <pc:sldMasterMk cId="3697098054" sldId="2147483648"/>
              <pc:sldLayoutMk cId="3099341631" sldId="2147483667"/>
              <ac:picMk id="23" creationId="{140F3B66-A8BE-4154-3690-E38476710951}"/>
            </ac:picMkLst>
          </pc:picChg>
          <pc:picChg chg="add mod">
            <ac:chgData name="Zeger Schmitt" userId="4092d51c-ff99-4829-9aa6-0a920ef615ca" providerId="ADAL" clId="{4B4A9B96-7589-F940-BBAA-CFDD04C624C5}" dt="2023-09-07T08:46:45.402" v="1233" actId="1076"/>
            <ac:picMkLst>
              <pc:docMk/>
              <pc:sldMasterMk cId="3697098054" sldId="2147483648"/>
              <pc:sldLayoutMk cId="3099341631" sldId="2147483667"/>
              <ac:picMk id="25" creationId="{634A5169-058A-BF39-F6D3-602D11C43B36}"/>
            </ac:picMkLst>
          </pc:picChg>
        </pc:sldLayoutChg>
        <pc:sldLayoutChg chg="addSp delSp modSp add mod modTransition">
          <pc:chgData name="Zeger Schmitt" userId="4092d51c-ff99-4829-9aa6-0a920ef615ca" providerId="ADAL" clId="{4B4A9B96-7589-F940-BBAA-CFDD04C624C5}" dt="2023-09-07T09:08:06.979" v="1556" actId="14100"/>
          <pc:sldLayoutMkLst>
            <pc:docMk/>
            <pc:sldMasterMk cId="3697098054" sldId="2147483648"/>
            <pc:sldLayoutMk cId="579786677" sldId="2147483668"/>
          </pc:sldLayoutMkLst>
          <pc:spChg chg="mod">
            <ac:chgData name="Zeger Schmitt" userId="4092d51c-ff99-4829-9aa6-0a920ef615ca" providerId="ADAL" clId="{4B4A9B96-7589-F940-BBAA-CFDD04C624C5}" dt="2023-09-07T09:08:06.979" v="1556" actId="14100"/>
            <ac:spMkLst>
              <pc:docMk/>
              <pc:sldMasterMk cId="3697098054" sldId="2147483648"/>
              <pc:sldLayoutMk cId="579786677" sldId="2147483668"/>
              <ac:spMk id="3" creationId="{50566569-2661-8898-8EAC-D3120BC565CB}"/>
            </ac:spMkLst>
          </pc:spChg>
          <pc:spChg chg="mod">
            <ac:chgData name="Zeger Schmitt" userId="4092d51c-ff99-4829-9aa6-0a920ef615ca" providerId="ADAL" clId="{4B4A9B96-7589-F940-BBAA-CFDD04C624C5}" dt="2023-09-07T09:06:10.564" v="1539" actId="1076"/>
            <ac:spMkLst>
              <pc:docMk/>
              <pc:sldMasterMk cId="3697098054" sldId="2147483648"/>
              <pc:sldLayoutMk cId="579786677" sldId="2147483668"/>
              <ac:spMk id="15" creationId="{F4F1EC14-5CCE-289A-52CA-B316F0301C89}"/>
            </ac:spMkLst>
          </pc:spChg>
          <pc:spChg chg="mod">
            <ac:chgData name="Zeger Schmitt" userId="4092d51c-ff99-4829-9aa6-0a920ef615ca" providerId="ADAL" clId="{4B4A9B96-7589-F940-BBAA-CFDD04C624C5}" dt="2023-09-07T09:06:10.564" v="1539" actId="1076"/>
            <ac:spMkLst>
              <pc:docMk/>
              <pc:sldMasterMk cId="3697098054" sldId="2147483648"/>
              <pc:sldLayoutMk cId="579786677" sldId="2147483668"/>
              <ac:spMk id="17" creationId="{9A3EEB5D-F655-1AC1-DD4B-D8C6C7480532}"/>
            </ac:spMkLst>
          </pc:spChg>
          <pc:picChg chg="add mod">
            <ac:chgData name="Zeger Schmitt" userId="4092d51c-ff99-4829-9aa6-0a920ef615ca" providerId="ADAL" clId="{4B4A9B96-7589-F940-BBAA-CFDD04C624C5}" dt="2023-09-07T09:05:53.040" v="1537" actId="167"/>
            <ac:picMkLst>
              <pc:docMk/>
              <pc:sldMasterMk cId="3697098054" sldId="2147483648"/>
              <pc:sldLayoutMk cId="579786677" sldId="2147483668"/>
              <ac:picMk id="2" creationId="{1BE7F3B1-4492-0B87-CDF3-444DDF8B9F40}"/>
            </ac:picMkLst>
          </pc:picChg>
          <pc:picChg chg="mod">
            <ac:chgData name="Zeger Schmitt" userId="4092d51c-ff99-4829-9aa6-0a920ef615ca" providerId="ADAL" clId="{4B4A9B96-7589-F940-BBAA-CFDD04C624C5}" dt="2023-09-07T09:06:52.130" v="1544" actId="1076"/>
            <ac:picMkLst>
              <pc:docMk/>
              <pc:sldMasterMk cId="3697098054" sldId="2147483648"/>
              <pc:sldLayoutMk cId="579786677" sldId="2147483668"/>
              <ac:picMk id="4" creationId="{18EFD303-F381-B98A-63F1-B8483F47E189}"/>
            </ac:picMkLst>
          </pc:picChg>
          <pc:picChg chg="del">
            <ac:chgData name="Zeger Schmitt" userId="4092d51c-ff99-4829-9aa6-0a920ef615ca" providerId="ADAL" clId="{4B4A9B96-7589-F940-BBAA-CFDD04C624C5}" dt="2023-09-07T09:05:55.952" v="1538" actId="478"/>
            <ac:picMkLst>
              <pc:docMk/>
              <pc:sldMasterMk cId="3697098054" sldId="2147483648"/>
              <pc:sldLayoutMk cId="579786677" sldId="2147483668"/>
              <ac:picMk id="5" creationId="{94096922-05F0-ABA8-EE42-4C044F9A58D9}"/>
            </ac:picMkLst>
          </pc:picChg>
          <pc:picChg chg="mod">
            <ac:chgData name="Zeger Schmitt" userId="4092d51c-ff99-4829-9aa6-0a920ef615ca" providerId="ADAL" clId="{4B4A9B96-7589-F940-BBAA-CFDD04C624C5}" dt="2023-09-07T09:07:01.971" v="1546" actId="167"/>
            <ac:picMkLst>
              <pc:docMk/>
              <pc:sldMasterMk cId="3697098054" sldId="2147483648"/>
              <pc:sldLayoutMk cId="579786677" sldId="2147483668"/>
              <ac:picMk id="6" creationId="{FEC3B435-21B6-65D6-D012-EED09278497E}"/>
            </ac:picMkLst>
          </pc:picChg>
        </pc:sldLayoutChg>
        <pc:sldLayoutChg chg="addSp delSp modSp add mod modTransition">
          <pc:chgData name="Zeger Schmitt" userId="4092d51c-ff99-4829-9aa6-0a920ef615ca" providerId="ADAL" clId="{4B4A9B96-7589-F940-BBAA-CFDD04C624C5}" dt="2023-09-07T09:09:09.943" v="1562" actId="167"/>
          <pc:sldLayoutMkLst>
            <pc:docMk/>
            <pc:sldMasterMk cId="3697098054" sldId="2147483648"/>
            <pc:sldLayoutMk cId="1571220434" sldId="2147483669"/>
          </pc:sldLayoutMkLst>
          <pc:spChg chg="mod">
            <ac:chgData name="Zeger Schmitt" userId="4092d51c-ff99-4829-9aa6-0a920ef615ca" providerId="ADAL" clId="{4B4A9B96-7589-F940-BBAA-CFDD04C624C5}" dt="2023-09-07T09:08:40.618" v="1557" actId="14100"/>
            <ac:spMkLst>
              <pc:docMk/>
              <pc:sldMasterMk cId="3697098054" sldId="2147483648"/>
              <pc:sldLayoutMk cId="1571220434" sldId="2147483669"/>
              <ac:spMk id="2" creationId="{4C8D5054-A89C-3F4A-063A-3634CBC2477E}"/>
            </ac:spMkLst>
          </pc:spChg>
          <pc:spChg chg="mod">
            <ac:chgData name="Zeger Schmitt" userId="4092d51c-ff99-4829-9aa6-0a920ef615ca" providerId="ADAL" clId="{4B4A9B96-7589-F940-BBAA-CFDD04C624C5}" dt="2023-09-07T09:07:35.864" v="1551" actId="1076"/>
            <ac:spMkLst>
              <pc:docMk/>
              <pc:sldMasterMk cId="3697098054" sldId="2147483648"/>
              <pc:sldLayoutMk cId="1571220434" sldId="2147483669"/>
              <ac:spMk id="15" creationId="{F4F1EC14-5CCE-289A-52CA-B316F0301C89}"/>
            </ac:spMkLst>
          </pc:spChg>
          <pc:spChg chg="mod">
            <ac:chgData name="Zeger Schmitt" userId="4092d51c-ff99-4829-9aa6-0a920ef615ca" providerId="ADAL" clId="{4B4A9B96-7589-F940-BBAA-CFDD04C624C5}" dt="2023-09-07T09:07:35.864" v="1551" actId="1076"/>
            <ac:spMkLst>
              <pc:docMk/>
              <pc:sldMasterMk cId="3697098054" sldId="2147483648"/>
              <pc:sldLayoutMk cId="1571220434" sldId="2147483669"/>
              <ac:spMk id="17" creationId="{9A3EEB5D-F655-1AC1-DD4B-D8C6C7480532}"/>
            </ac:spMkLst>
          </pc:spChg>
          <pc:picChg chg="add mod">
            <ac:chgData name="Zeger Schmitt" userId="4092d51c-ff99-4829-9aa6-0a920ef615ca" providerId="ADAL" clId="{4B4A9B96-7589-F940-BBAA-CFDD04C624C5}" dt="2023-09-07T09:07:26.609" v="1550" actId="167"/>
            <ac:picMkLst>
              <pc:docMk/>
              <pc:sldMasterMk cId="3697098054" sldId="2147483648"/>
              <pc:sldLayoutMk cId="1571220434" sldId="2147483669"/>
              <ac:picMk id="3" creationId="{F977EB04-12BE-6BF1-A447-B01C7B39D74D}"/>
            </ac:picMkLst>
          </pc:picChg>
          <pc:picChg chg="add mod">
            <ac:chgData name="Zeger Schmitt" userId="4092d51c-ff99-4829-9aa6-0a920ef615ca" providerId="ADAL" clId="{4B4A9B96-7589-F940-BBAA-CFDD04C624C5}" dt="2023-09-07T09:09:09.943" v="1562" actId="167"/>
            <ac:picMkLst>
              <pc:docMk/>
              <pc:sldMasterMk cId="3697098054" sldId="2147483648"/>
              <pc:sldLayoutMk cId="1571220434" sldId="2147483669"/>
              <ac:picMk id="4" creationId="{828F468B-8C8C-EF93-6F8C-9A1F194E8B46}"/>
            </ac:picMkLst>
          </pc:picChg>
          <pc:picChg chg="del">
            <ac:chgData name="Zeger Schmitt" userId="4092d51c-ff99-4829-9aa6-0a920ef615ca" providerId="ADAL" clId="{4B4A9B96-7589-F940-BBAA-CFDD04C624C5}" dt="2023-09-07T09:07:21.673" v="1549" actId="478"/>
            <ac:picMkLst>
              <pc:docMk/>
              <pc:sldMasterMk cId="3697098054" sldId="2147483648"/>
              <pc:sldLayoutMk cId="1571220434" sldId="2147483669"/>
              <ac:picMk id="5" creationId="{94096922-05F0-ABA8-EE42-4C044F9A58D9}"/>
            </ac:picMkLst>
          </pc:picChg>
          <pc:picChg chg="del">
            <ac:chgData name="Zeger Schmitt" userId="4092d51c-ff99-4829-9aa6-0a920ef615ca" providerId="ADAL" clId="{4B4A9B96-7589-F940-BBAA-CFDD04C624C5}" dt="2023-09-07T09:07:16.277" v="1547" actId="478"/>
            <ac:picMkLst>
              <pc:docMk/>
              <pc:sldMasterMk cId="3697098054" sldId="2147483648"/>
              <pc:sldLayoutMk cId="1571220434" sldId="2147483669"/>
              <ac:picMk id="6" creationId="{B6430B53-5D15-1988-DF94-CE847A3E512A}"/>
            </ac:picMkLst>
          </pc:picChg>
          <pc:picChg chg="add mod">
            <ac:chgData name="Zeger Schmitt" userId="4092d51c-ff99-4829-9aa6-0a920ef615ca" providerId="ADAL" clId="{4B4A9B96-7589-F940-BBAA-CFDD04C624C5}" dt="2023-09-07T09:09:09.943" v="1562" actId="167"/>
            <ac:picMkLst>
              <pc:docMk/>
              <pc:sldMasterMk cId="3697098054" sldId="2147483648"/>
              <pc:sldLayoutMk cId="1571220434" sldId="2147483669"/>
              <ac:picMk id="7" creationId="{8E7C4781-24CA-4734-4CFD-D52DDDF2AFC6}"/>
            </ac:picMkLst>
          </pc:picChg>
          <pc:picChg chg="del">
            <ac:chgData name="Zeger Schmitt" userId="4092d51c-ff99-4829-9aa6-0a920ef615ca" providerId="ADAL" clId="{4B4A9B96-7589-F940-BBAA-CFDD04C624C5}" dt="2023-09-07T09:07:16.277" v="1547" actId="478"/>
            <ac:picMkLst>
              <pc:docMk/>
              <pc:sldMasterMk cId="3697098054" sldId="2147483648"/>
              <pc:sldLayoutMk cId="1571220434" sldId="2147483669"/>
              <ac:picMk id="8" creationId="{E5FF335F-6C81-43B9-4702-0E69B46A21B3}"/>
            </ac:picMkLst>
          </pc:picChg>
          <pc:picChg chg="add mod">
            <ac:chgData name="Zeger Schmitt" userId="4092d51c-ff99-4829-9aa6-0a920ef615ca" providerId="ADAL" clId="{4B4A9B96-7589-F940-BBAA-CFDD04C624C5}" dt="2023-09-07T09:09:06.781" v="1561" actId="571"/>
            <ac:picMkLst>
              <pc:docMk/>
              <pc:sldMasterMk cId="3697098054" sldId="2147483648"/>
              <pc:sldLayoutMk cId="1571220434" sldId="2147483669"/>
              <ac:picMk id="9" creationId="{C274F2E2-C9B4-3DDC-D4D0-03258540A416}"/>
            </ac:picMkLst>
          </pc:picChg>
          <pc:picChg chg="add mod">
            <ac:chgData name="Zeger Schmitt" userId="4092d51c-ff99-4829-9aa6-0a920ef615ca" providerId="ADAL" clId="{4B4A9B96-7589-F940-BBAA-CFDD04C624C5}" dt="2023-09-07T09:09:06.781" v="1561" actId="571"/>
            <ac:picMkLst>
              <pc:docMk/>
              <pc:sldMasterMk cId="3697098054" sldId="2147483648"/>
              <pc:sldLayoutMk cId="1571220434" sldId="2147483669"/>
              <ac:picMk id="11" creationId="{2975D3FB-D8E2-2E19-21EF-ABFE550404FF}"/>
            </ac:picMkLst>
          </pc:picChg>
        </pc:sldLayoutChg>
        <pc:sldLayoutChg chg="addSp delSp modSp add mod modTransition">
          <pc:chgData name="Zeger Schmitt" userId="4092d51c-ff99-4829-9aa6-0a920ef615ca" providerId="ADAL" clId="{4B4A9B96-7589-F940-BBAA-CFDD04C624C5}" dt="2023-09-07T09:11:18.907" v="1576" actId="1076"/>
          <pc:sldLayoutMkLst>
            <pc:docMk/>
            <pc:sldMasterMk cId="3697098054" sldId="2147483648"/>
            <pc:sldLayoutMk cId="1568277407" sldId="2147483670"/>
          </pc:sldLayoutMkLst>
          <pc:spChg chg="del">
            <ac:chgData name="Zeger Schmitt" userId="4092d51c-ff99-4829-9aa6-0a920ef615ca" providerId="ADAL" clId="{4B4A9B96-7589-F940-BBAA-CFDD04C624C5}" dt="2023-09-07T09:11:10.024" v="1575" actId="478"/>
            <ac:spMkLst>
              <pc:docMk/>
              <pc:sldMasterMk cId="3697098054" sldId="2147483648"/>
              <pc:sldLayoutMk cId="1568277407" sldId="2147483670"/>
              <ac:spMk id="2" creationId="{4C8D5054-A89C-3F4A-063A-3634CBC2477E}"/>
            </ac:spMkLst>
          </pc:spChg>
          <pc:spChg chg="add mod">
            <ac:chgData name="Zeger Schmitt" userId="4092d51c-ff99-4829-9aa6-0a920ef615ca" providerId="ADAL" clId="{4B4A9B96-7589-F940-BBAA-CFDD04C624C5}" dt="2023-09-07T09:11:18.907" v="1576" actId="1076"/>
            <ac:spMkLst>
              <pc:docMk/>
              <pc:sldMasterMk cId="3697098054" sldId="2147483648"/>
              <pc:sldLayoutMk cId="1568277407" sldId="2147483670"/>
              <ac:spMk id="7" creationId="{E9890569-6DAD-B47D-ED88-39B95022C8D2}"/>
            </ac:spMkLst>
          </pc:spChg>
        </pc:sldLayoutChg>
        <pc:sldLayoutChg chg="add mod modTransition">
          <pc:chgData name="Zeger Schmitt" userId="4092d51c-ff99-4829-9aa6-0a920ef615ca" providerId="ADAL" clId="{4B4A9B96-7589-F940-BBAA-CFDD04C624C5}" dt="2023-09-07T09:39:11.975" v="1726" actId="2890"/>
          <pc:sldLayoutMkLst>
            <pc:docMk/>
            <pc:sldMasterMk cId="3697098054" sldId="2147483648"/>
            <pc:sldLayoutMk cId="327709318" sldId="2147483671"/>
          </pc:sldLayoutMkLst>
        </pc:sldLayoutChg>
      </pc:sldMasterChg>
    </pc:docChg>
  </pc:docChgLst>
  <pc:docChgLst>
    <pc:chgData name="Jeroen Pets" userId="bf9b8513-de39-4af1-b305-e3fde5a544dd" providerId="ADAL" clId="{769878BD-CBFF-234E-8290-59D7C113AB4B}"/>
    <pc:docChg chg="modSld">
      <pc:chgData name="Jeroen Pets" userId="bf9b8513-de39-4af1-b305-e3fde5a544dd" providerId="ADAL" clId="{769878BD-CBFF-234E-8290-59D7C113AB4B}" dt="2023-12-05T08:42:50.570" v="3" actId="20577"/>
      <pc:docMkLst>
        <pc:docMk/>
      </pc:docMkLst>
      <pc:sldChg chg="modSp mod">
        <pc:chgData name="Jeroen Pets" userId="bf9b8513-de39-4af1-b305-e3fde5a544dd" providerId="ADAL" clId="{769878BD-CBFF-234E-8290-59D7C113AB4B}" dt="2023-12-05T08:42:50.570" v="3" actId="20577"/>
        <pc:sldMkLst>
          <pc:docMk/>
          <pc:sldMk cId="918666415" sldId="258"/>
        </pc:sldMkLst>
        <pc:spChg chg="mod">
          <ac:chgData name="Jeroen Pets" userId="bf9b8513-de39-4af1-b305-e3fde5a544dd" providerId="ADAL" clId="{769878BD-CBFF-234E-8290-59D7C113AB4B}" dt="2023-12-05T08:42:50.570" v="3" actId="20577"/>
          <ac:spMkLst>
            <pc:docMk/>
            <pc:sldMk cId="918666415" sldId="258"/>
            <ac:spMk id="3" creationId="{7752AFA4-FCEB-17B5-EC3F-429F2293EAA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3B5E6-FEC7-B34C-BA30-D2CBE0BB3F58}" type="datetimeFigureOut">
              <a:rPr lang="en-BE" smtClean="0"/>
              <a:t>12/5/23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8E009-47AF-724A-A8BC-6EE3D286D80A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4552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8E009-47AF-724A-A8BC-6EE3D286D80A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30421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8E009-47AF-724A-A8BC-6EE3D286D80A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459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r&#10;&#10;Description automatically generated">
            <a:extLst>
              <a:ext uri="{FF2B5EF4-FFF2-40B4-BE49-F238E27FC236}">
                <a16:creationId xmlns:a16="http://schemas.microsoft.com/office/drawing/2014/main" id="{A7285077-A573-F06E-613B-3ACBA562F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9711587" y="2658959"/>
            <a:ext cx="3937065" cy="3937065"/>
          </a:xfrm>
          <a:prstGeom prst="rect">
            <a:avLst/>
          </a:prstGeom>
        </p:spPr>
      </p:pic>
      <p:pic>
        <p:nvPicPr>
          <p:cNvPr id="3" name="Picture 2" descr="A picture containing blur&#10;&#10;Description automatically generated">
            <a:extLst>
              <a:ext uri="{FF2B5EF4-FFF2-40B4-BE49-F238E27FC236}">
                <a16:creationId xmlns:a16="http://schemas.microsoft.com/office/drawing/2014/main" id="{7EE0D98F-83C7-6EE2-6C39-57E98DB39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-1664008" y="1619219"/>
            <a:ext cx="3937065" cy="3937065"/>
          </a:xfrm>
          <a:prstGeom prst="rect">
            <a:avLst/>
          </a:prstGeom>
        </p:spPr>
      </p:pic>
      <p:pic>
        <p:nvPicPr>
          <p:cNvPr id="4" name="Picture 3" descr="A picture containing light, blur, blurry, highway&#10;&#10;Description automatically generated">
            <a:extLst>
              <a:ext uri="{FF2B5EF4-FFF2-40B4-BE49-F238E27FC236}">
                <a16:creationId xmlns:a16="http://schemas.microsoft.com/office/drawing/2014/main" id="{007422A9-660E-2279-2917-65FF25B972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70249"/>
          </a:xfrm>
          <a:prstGeom prst="rect">
            <a:avLst/>
          </a:prstGeom>
        </p:spPr>
      </p:pic>
      <p:sp>
        <p:nvSpPr>
          <p:cNvPr id="5" name="Afgeronde rechthoek 2">
            <a:extLst>
              <a:ext uri="{FF2B5EF4-FFF2-40B4-BE49-F238E27FC236}">
                <a16:creationId xmlns:a16="http://schemas.microsoft.com/office/drawing/2014/main" id="{8780F842-EDAC-1406-A8C3-9C1F8B450F77}"/>
              </a:ext>
            </a:extLst>
          </p:cNvPr>
          <p:cNvSpPr/>
          <p:nvPr userDrawn="1"/>
        </p:nvSpPr>
        <p:spPr>
          <a:xfrm>
            <a:off x="1117701" y="1635124"/>
            <a:ext cx="9956597" cy="4802755"/>
          </a:xfrm>
          <a:prstGeom prst="roundRect">
            <a:avLst>
              <a:gd name="adj" fmla="val 1612"/>
            </a:avLst>
          </a:prstGeom>
          <a:solidFill>
            <a:srgbClr val="1C1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F6949-82C0-054A-B5D6-3B157D46D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15908" y="3270249"/>
            <a:ext cx="6360182" cy="1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4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r&#10;&#10;Description automatically generated">
            <a:extLst>
              <a:ext uri="{FF2B5EF4-FFF2-40B4-BE49-F238E27FC236}">
                <a16:creationId xmlns:a16="http://schemas.microsoft.com/office/drawing/2014/main" id="{18EFD303-F381-B98A-63F1-B8483F47E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5160105" y="4629748"/>
            <a:ext cx="5327150" cy="5327150"/>
          </a:xfrm>
          <a:prstGeom prst="rect">
            <a:avLst/>
          </a:prstGeom>
        </p:spPr>
      </p:pic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FEC3B435-21B6-65D6-D012-EED092784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654187" y="-2663575"/>
            <a:ext cx="5327150" cy="5327150"/>
          </a:xfrm>
          <a:prstGeom prst="rect">
            <a:avLst/>
          </a:prstGeom>
        </p:spPr>
      </p:pic>
      <p:pic>
        <p:nvPicPr>
          <p:cNvPr id="5" name="Picture 4" descr="A picture containing way, road, highway, scene&#10;&#10;Description automatically generated">
            <a:extLst>
              <a:ext uri="{FF2B5EF4-FFF2-40B4-BE49-F238E27FC236}">
                <a16:creationId xmlns:a16="http://schemas.microsoft.com/office/drawing/2014/main" id="{94096922-05F0-ABA8-EE42-4C044F9A58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144" y="0"/>
            <a:ext cx="41656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1" y="246552"/>
            <a:ext cx="7293863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2D2D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9081" y="875356"/>
            <a:ext cx="7293863" cy="40316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EFEFE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0566569-2661-8898-8EAC-D3120BC565C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38912" y="1915300"/>
            <a:ext cx="7114032" cy="3811587"/>
          </a:xfrm>
        </p:spPr>
        <p:txBody>
          <a:bodyPr>
            <a:normAutofit/>
          </a:bodyPr>
          <a:lstStyle>
            <a:lvl1pPr>
              <a:buClr>
                <a:srgbClr val="FF2D2D"/>
              </a:buClr>
              <a:defRPr sz="20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lvl="0"/>
            <a:r>
              <a:rPr lang="en-GB" dirty="0"/>
              <a:t>. . .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0390548C-987D-CB93-248C-572E360C93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0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FEC3B435-21B6-65D6-D012-EED092784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9528425" y="-2663575"/>
            <a:ext cx="5327150" cy="5327150"/>
          </a:xfrm>
          <a:prstGeom prst="rect">
            <a:avLst/>
          </a:prstGeom>
        </p:spPr>
      </p:pic>
      <p:pic>
        <p:nvPicPr>
          <p:cNvPr id="4" name="Picture 3" descr="A picture containing blur&#10;&#10;Description automatically generated">
            <a:extLst>
              <a:ext uri="{FF2B5EF4-FFF2-40B4-BE49-F238E27FC236}">
                <a16:creationId xmlns:a16="http://schemas.microsoft.com/office/drawing/2014/main" id="{18EFD303-F381-B98A-63F1-B8483F47E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810657" y="4454656"/>
            <a:ext cx="5327150" cy="5327150"/>
          </a:xfrm>
          <a:prstGeom prst="rect">
            <a:avLst/>
          </a:prstGeom>
        </p:spPr>
      </p:pic>
      <p:pic>
        <p:nvPicPr>
          <p:cNvPr id="2" name="Picture 1" descr="A blurry image of a train&#10;&#10;Description automatically generated with low confidence">
            <a:extLst>
              <a:ext uri="{FF2B5EF4-FFF2-40B4-BE49-F238E27FC236}">
                <a16:creationId xmlns:a16="http://schemas.microsoft.com/office/drawing/2014/main" id="{1BE7F3B1-4492-0B87-CDF3-444DDF8B9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88" y="0"/>
            <a:ext cx="41656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617" y="246552"/>
            <a:ext cx="7293863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2D2D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47617" y="875356"/>
            <a:ext cx="7293863" cy="40316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EFEFE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0566569-2661-8898-8EAC-D3120BC565C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54880" y="1915300"/>
            <a:ext cx="6682720" cy="3811587"/>
          </a:xfrm>
        </p:spPr>
        <p:txBody>
          <a:bodyPr>
            <a:normAutofit/>
          </a:bodyPr>
          <a:lstStyle>
            <a:lvl1pPr>
              <a:buClr>
                <a:srgbClr val="FF2D2D"/>
              </a:buClr>
              <a:defRPr sz="20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lvl="0"/>
            <a:r>
              <a:rPr lang="en-GB" dirty="0"/>
              <a:t>. . .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0390548C-987D-CB93-248C-572E360C93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6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blur&#10;&#10;Description automatically generated">
            <a:extLst>
              <a:ext uri="{FF2B5EF4-FFF2-40B4-BE49-F238E27FC236}">
                <a16:creationId xmlns:a16="http://schemas.microsoft.com/office/drawing/2014/main" id="{140F3B66-A8BE-4154-3690-E38476710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628095" y="-2582707"/>
            <a:ext cx="5327150" cy="5327150"/>
          </a:xfrm>
          <a:prstGeom prst="rect">
            <a:avLst/>
          </a:prstGeom>
        </p:spPr>
      </p:pic>
      <p:pic>
        <p:nvPicPr>
          <p:cNvPr id="22" name="Picture 21" descr="A picture containing blur&#10;&#10;Description automatically generated">
            <a:extLst>
              <a:ext uri="{FF2B5EF4-FFF2-40B4-BE49-F238E27FC236}">
                <a16:creationId xmlns:a16="http://schemas.microsoft.com/office/drawing/2014/main" id="{36DAA801-074A-32EB-1D27-86521AD4B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5160105" y="4629748"/>
            <a:ext cx="5327150" cy="5327150"/>
          </a:xfrm>
          <a:prstGeom prst="rect">
            <a:avLst/>
          </a:prstGeom>
        </p:spPr>
      </p:pic>
      <p:pic>
        <p:nvPicPr>
          <p:cNvPr id="21" name="Picture 20" descr="A picture containing outdoor, road, way, scene&#10;&#10;Description automatically generated">
            <a:extLst>
              <a:ext uri="{FF2B5EF4-FFF2-40B4-BE49-F238E27FC236}">
                <a16:creationId xmlns:a16="http://schemas.microsoft.com/office/drawing/2014/main" id="{65767E36-3D76-7853-EEB0-B06C710A8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7012" y="0"/>
            <a:ext cx="41656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1" y="246552"/>
            <a:ext cx="7267409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2D2D"/>
                </a:solidFill>
                <a:latin typeface="Fracktif Bold" pitchFamily="2" charset="77"/>
                <a:ea typeface="Fracktif Bold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9081" y="875356"/>
            <a:ext cx="7267409" cy="40316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grpSp>
        <p:nvGrpSpPr>
          <p:cNvPr id="2" name="Groep 5">
            <a:extLst>
              <a:ext uri="{FF2B5EF4-FFF2-40B4-BE49-F238E27FC236}">
                <a16:creationId xmlns:a16="http://schemas.microsoft.com/office/drawing/2014/main" id="{9EA18E0B-DA26-29D7-7022-699878A1F315}"/>
              </a:ext>
            </a:extLst>
          </p:cNvPr>
          <p:cNvGrpSpPr/>
          <p:nvPr userDrawn="1"/>
        </p:nvGrpSpPr>
        <p:grpSpPr>
          <a:xfrm>
            <a:off x="4232874" y="2714335"/>
            <a:ext cx="3293616" cy="2213517"/>
            <a:chOff x="1241690" y="2523604"/>
            <a:chExt cx="3293616" cy="2213517"/>
          </a:xfrm>
        </p:grpSpPr>
        <p:sp>
          <p:nvSpPr>
            <p:cNvPr id="4" name="Afgeronde rechthoek 34">
              <a:extLst>
                <a:ext uri="{FF2B5EF4-FFF2-40B4-BE49-F238E27FC236}">
                  <a16:creationId xmlns:a16="http://schemas.microsoft.com/office/drawing/2014/main" id="{BD6647D2-BF11-E737-E898-8A2E72F0F7ED}"/>
                </a:ext>
              </a:extLst>
            </p:cNvPr>
            <p:cNvSpPr/>
            <p:nvPr/>
          </p:nvSpPr>
          <p:spPr>
            <a:xfrm>
              <a:off x="1241690" y="2523604"/>
              <a:ext cx="3293616" cy="2213517"/>
            </a:xfrm>
            <a:prstGeom prst="roundRect">
              <a:avLst>
                <a:gd name="adj" fmla="val 1581"/>
              </a:avLst>
            </a:prstGeom>
            <a:solidFill>
              <a:srgbClr val="161618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5926C5D9-F2D5-E25F-38DD-2F9AF72B4A0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87131" y="4456594"/>
              <a:ext cx="161759" cy="169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eaLnBrk="1">
                <a:defRPr/>
              </a:pPr>
              <a:r>
                <a:rPr lang="nl-BE" sz="700" dirty="0">
                  <a:solidFill>
                    <a:srgbClr val="FF2D2D"/>
                  </a:solidFill>
                  <a:effectLst/>
                  <a:latin typeface="InterstateMono Regular" panose="02000506040000020004" pitchFamily="2" charset="77"/>
                  <a:ea typeface="Fracktif" pitchFamily="2" charset="77"/>
                </a:rPr>
                <a:t>02</a:t>
              </a:r>
              <a:endParaRPr lang="x-none" altLang="x-none" sz="700">
                <a:solidFill>
                  <a:srgbClr val="FF2D2D"/>
                </a:solidFill>
                <a:latin typeface="InterstateMono Regular" panose="02000506040000020004" pitchFamily="2" charset="77"/>
                <a:ea typeface="Fracktif Bold" pitchFamily="2" charset="77"/>
                <a:cs typeface="Calibri" panose="020F0502020204030204" pitchFamily="34" charset="0"/>
                <a:sym typeface="Poppins Medium" charset="0"/>
              </a:endParaRPr>
            </a:p>
          </p:txBody>
        </p:sp>
      </p:grpSp>
      <p:grpSp>
        <p:nvGrpSpPr>
          <p:cNvPr id="8" name="Groep 5">
            <a:extLst>
              <a:ext uri="{FF2B5EF4-FFF2-40B4-BE49-F238E27FC236}">
                <a16:creationId xmlns:a16="http://schemas.microsoft.com/office/drawing/2014/main" id="{E5CD870C-0FB3-70C7-B41C-6414D6FBA74B}"/>
              </a:ext>
            </a:extLst>
          </p:cNvPr>
          <p:cNvGrpSpPr/>
          <p:nvPr userDrawn="1"/>
        </p:nvGrpSpPr>
        <p:grpSpPr>
          <a:xfrm>
            <a:off x="612396" y="2714335"/>
            <a:ext cx="3293616" cy="2213517"/>
            <a:chOff x="1241690" y="2523604"/>
            <a:chExt cx="3293616" cy="2213517"/>
          </a:xfrm>
        </p:grpSpPr>
        <p:sp>
          <p:nvSpPr>
            <p:cNvPr id="9" name="Afgeronde rechthoek 34">
              <a:extLst>
                <a:ext uri="{FF2B5EF4-FFF2-40B4-BE49-F238E27FC236}">
                  <a16:creationId xmlns:a16="http://schemas.microsoft.com/office/drawing/2014/main" id="{0B95EE41-3C92-119B-7680-EE9034E39E26}"/>
                </a:ext>
              </a:extLst>
            </p:cNvPr>
            <p:cNvSpPr/>
            <p:nvPr/>
          </p:nvSpPr>
          <p:spPr>
            <a:xfrm>
              <a:off x="1241690" y="2523604"/>
              <a:ext cx="3293616" cy="2213517"/>
            </a:xfrm>
            <a:prstGeom prst="roundRect">
              <a:avLst>
                <a:gd name="adj" fmla="val 1581"/>
              </a:avLst>
            </a:prstGeom>
            <a:solidFill>
              <a:srgbClr val="161618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C3751C15-31E1-6B6B-5FB0-55914366658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87131" y="4456594"/>
              <a:ext cx="161759" cy="169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eaLnBrk="1">
                <a:defRPr/>
              </a:pPr>
              <a:r>
                <a:rPr lang="nl-BE" sz="700" dirty="0">
                  <a:solidFill>
                    <a:srgbClr val="FF2D2D"/>
                  </a:solidFill>
                  <a:effectLst/>
                  <a:latin typeface="InterstateMono Regular" panose="02000506040000020004" pitchFamily="2" charset="77"/>
                  <a:ea typeface="Fracktif" pitchFamily="2" charset="77"/>
                </a:rPr>
                <a:t>01</a:t>
              </a:r>
              <a:endParaRPr lang="x-none" altLang="x-none" sz="700">
                <a:solidFill>
                  <a:srgbClr val="FF2D2D"/>
                </a:solidFill>
                <a:latin typeface="InterstateMono Regular" panose="02000506040000020004" pitchFamily="2" charset="77"/>
                <a:ea typeface="Fracktif Bold" pitchFamily="2" charset="77"/>
                <a:cs typeface="Calibri" panose="020F0502020204030204" pitchFamily="34" charset="0"/>
                <a:sym typeface="Poppins Medium" charset="0"/>
              </a:endParaRPr>
            </a:p>
          </p:txBody>
        </p:sp>
      </p:grpSp>
      <p:grpSp>
        <p:nvGrpSpPr>
          <p:cNvPr id="11" name="Groep 5">
            <a:extLst>
              <a:ext uri="{FF2B5EF4-FFF2-40B4-BE49-F238E27FC236}">
                <a16:creationId xmlns:a16="http://schemas.microsoft.com/office/drawing/2014/main" id="{ECF02026-60EE-D057-1D97-D706891C2911}"/>
              </a:ext>
            </a:extLst>
          </p:cNvPr>
          <p:cNvGrpSpPr/>
          <p:nvPr userDrawn="1"/>
        </p:nvGrpSpPr>
        <p:grpSpPr>
          <a:xfrm>
            <a:off x="7853353" y="2714335"/>
            <a:ext cx="3293616" cy="2213517"/>
            <a:chOff x="1241690" y="2523604"/>
            <a:chExt cx="3293616" cy="2213517"/>
          </a:xfrm>
        </p:grpSpPr>
        <p:sp>
          <p:nvSpPr>
            <p:cNvPr id="12" name="Afgeronde rechthoek 34">
              <a:extLst>
                <a:ext uri="{FF2B5EF4-FFF2-40B4-BE49-F238E27FC236}">
                  <a16:creationId xmlns:a16="http://schemas.microsoft.com/office/drawing/2014/main" id="{3F38922F-F15E-75C8-B552-4E1FE41D71CC}"/>
                </a:ext>
              </a:extLst>
            </p:cNvPr>
            <p:cNvSpPr/>
            <p:nvPr/>
          </p:nvSpPr>
          <p:spPr>
            <a:xfrm>
              <a:off x="1241690" y="2523604"/>
              <a:ext cx="3293616" cy="2213517"/>
            </a:xfrm>
            <a:prstGeom prst="roundRect">
              <a:avLst>
                <a:gd name="adj" fmla="val 1581"/>
              </a:avLst>
            </a:prstGeom>
            <a:solidFill>
              <a:srgbClr val="161618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Text Box 3">
              <a:extLst>
                <a:ext uri="{FF2B5EF4-FFF2-40B4-BE49-F238E27FC236}">
                  <a16:creationId xmlns:a16="http://schemas.microsoft.com/office/drawing/2014/main" id="{51C0A328-3833-D6F6-2BA2-2D014EA1EE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87131" y="4456594"/>
              <a:ext cx="161759" cy="169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eaLnBrk="1">
                <a:defRPr/>
              </a:pPr>
              <a:r>
                <a:rPr lang="nl-BE" sz="700" dirty="0">
                  <a:solidFill>
                    <a:srgbClr val="FF2D2D"/>
                  </a:solidFill>
                  <a:effectLst/>
                  <a:latin typeface="InterstateMono Regular" panose="02000506040000020004" pitchFamily="2" charset="77"/>
                  <a:ea typeface="Fracktif" pitchFamily="2" charset="77"/>
                </a:rPr>
                <a:t>03</a:t>
              </a:r>
              <a:endParaRPr lang="x-none" altLang="x-none" sz="700">
                <a:solidFill>
                  <a:srgbClr val="FF2D2D"/>
                </a:solidFill>
                <a:latin typeface="InterstateMono Regular" panose="02000506040000020004" pitchFamily="2" charset="77"/>
                <a:ea typeface="Fracktif Bold" pitchFamily="2" charset="77"/>
                <a:cs typeface="Calibri" panose="020F0502020204030204" pitchFamily="34" charset="0"/>
                <a:sym typeface="Poppins Medium" charset="0"/>
              </a:endParaRPr>
            </a:p>
          </p:txBody>
        </p:sp>
      </p:grp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932714F-9A0B-21D3-5A07-82B2F31A4FC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2397" y="1792789"/>
            <a:ext cx="6914094" cy="66694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707070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pic>
        <p:nvPicPr>
          <p:cNvPr id="25" name="Picture 24" descr="A black and white logo&#10;&#10;Description automatically generated">
            <a:extLst>
              <a:ext uri="{FF2B5EF4-FFF2-40B4-BE49-F238E27FC236}">
                <a16:creationId xmlns:a16="http://schemas.microsoft.com/office/drawing/2014/main" id="{634A5169-058A-BF39-F6D3-602D11C43B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F79117F-D219-114F-74F3-0DB4E09E496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80683" y="2854166"/>
            <a:ext cx="2962994" cy="35734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8C904F2-B5D1-8786-D784-7C78B302FE7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98185" y="2854165"/>
            <a:ext cx="2962994" cy="35734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766DD51-B3B1-6CB8-8F75-8D1E1E4853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11649" y="2854164"/>
            <a:ext cx="2962994" cy="35734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54B3555-DF66-F00F-D89C-C9B7D27CD30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0682" y="3384521"/>
            <a:ext cx="2977601" cy="1352071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D4508577-F2AB-4145-C377-1F3D82BF335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379697" y="3380110"/>
            <a:ext cx="2977601" cy="1352071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926750DE-8512-7FD1-2107-9D56401BD75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998794" y="3384521"/>
            <a:ext cx="2977601" cy="1352071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34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A425AE4C-1A9E-D3CF-217D-150DF8D5C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223466" y="2933279"/>
            <a:ext cx="3937065" cy="3937065"/>
          </a:xfrm>
          <a:prstGeom prst="rect">
            <a:avLst/>
          </a:prstGeom>
        </p:spPr>
      </p:pic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90C86A07-847F-64F0-D7CE-241C287D4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578228" y="1374081"/>
            <a:ext cx="3937065" cy="3937065"/>
          </a:xfrm>
          <a:prstGeom prst="rect">
            <a:avLst/>
          </a:prstGeom>
        </p:spPr>
      </p:pic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5D82E6CD-F2C0-81F1-34CF-C8ADB5544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478"/>
            <a:ext cx="12192000" cy="2505635"/>
          </a:xfrm>
          <a:prstGeom prst="rect">
            <a:avLst/>
          </a:prstGeom>
        </p:spPr>
      </p:pic>
      <p:sp>
        <p:nvSpPr>
          <p:cNvPr id="8" name="Afgeronde rechthoek 2">
            <a:extLst>
              <a:ext uri="{FF2B5EF4-FFF2-40B4-BE49-F238E27FC236}">
                <a16:creationId xmlns:a16="http://schemas.microsoft.com/office/drawing/2014/main" id="{EC1B7A3D-12AE-7DA7-F120-878521F5786D}"/>
              </a:ext>
            </a:extLst>
          </p:cNvPr>
          <p:cNvSpPr/>
          <p:nvPr userDrawn="1"/>
        </p:nvSpPr>
        <p:spPr>
          <a:xfrm>
            <a:off x="521528" y="1050905"/>
            <a:ext cx="11148943" cy="5393273"/>
          </a:xfrm>
          <a:prstGeom prst="roundRect">
            <a:avLst>
              <a:gd name="adj" fmla="val 1612"/>
            </a:avLst>
          </a:prstGeom>
          <a:solidFill>
            <a:srgbClr val="1C1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B0C8AF2-F459-1C3F-CD97-27F7802DEC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8F7B7C-F40E-6E71-B070-530F48CBB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51" y="1351365"/>
            <a:ext cx="10514896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5" name="Afgeronde rechthoek 38">
            <a:extLst>
              <a:ext uri="{FF2B5EF4-FFF2-40B4-BE49-F238E27FC236}">
                <a16:creationId xmlns:a16="http://schemas.microsoft.com/office/drawing/2014/main" id="{E9EAE484-08C3-8A5E-6E20-C6554FE295E0}"/>
              </a:ext>
            </a:extLst>
          </p:cNvPr>
          <p:cNvSpPr/>
          <p:nvPr userDrawn="1"/>
        </p:nvSpPr>
        <p:spPr>
          <a:xfrm>
            <a:off x="684804" y="2770975"/>
            <a:ext cx="3364992" cy="2217481"/>
          </a:xfrm>
          <a:prstGeom prst="roundRect">
            <a:avLst>
              <a:gd name="adj" fmla="val 2074"/>
            </a:avLst>
          </a:prstGeom>
          <a:noFill/>
          <a:ln w="9525">
            <a:solidFill>
              <a:srgbClr val="50505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DD73C5A-0323-41E7-B666-31D683DD20D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68988" y="2953644"/>
            <a:ext cx="2962994" cy="35734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4C863555-C4FE-89FB-45F0-0C0A9E905F4C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68988" y="3475947"/>
            <a:ext cx="2977601" cy="1352071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38" name="Afgeronde rechthoek 38">
            <a:extLst>
              <a:ext uri="{FF2B5EF4-FFF2-40B4-BE49-F238E27FC236}">
                <a16:creationId xmlns:a16="http://schemas.microsoft.com/office/drawing/2014/main" id="{AF27BA11-AA33-5275-CB84-26F10C742A7F}"/>
              </a:ext>
            </a:extLst>
          </p:cNvPr>
          <p:cNvSpPr/>
          <p:nvPr userDrawn="1"/>
        </p:nvSpPr>
        <p:spPr>
          <a:xfrm>
            <a:off x="4452827" y="2770975"/>
            <a:ext cx="3364992" cy="2217481"/>
          </a:xfrm>
          <a:prstGeom prst="roundRect">
            <a:avLst>
              <a:gd name="adj" fmla="val 2074"/>
            </a:avLst>
          </a:prstGeom>
          <a:noFill/>
          <a:ln w="9525">
            <a:solidFill>
              <a:srgbClr val="50505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3A75373-8038-61F9-92A5-152F10BAF13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637011" y="2953644"/>
            <a:ext cx="2962994" cy="35734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81E2337E-0087-6E9F-AF69-0D295FF22284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4637011" y="3475947"/>
            <a:ext cx="2977601" cy="1352071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1" name="Afgeronde rechthoek 38">
            <a:extLst>
              <a:ext uri="{FF2B5EF4-FFF2-40B4-BE49-F238E27FC236}">
                <a16:creationId xmlns:a16="http://schemas.microsoft.com/office/drawing/2014/main" id="{74438E70-2036-8890-70DB-076ECE497A32}"/>
              </a:ext>
            </a:extLst>
          </p:cNvPr>
          <p:cNvSpPr/>
          <p:nvPr userDrawn="1"/>
        </p:nvSpPr>
        <p:spPr>
          <a:xfrm>
            <a:off x="8142204" y="2770975"/>
            <a:ext cx="3364992" cy="2217481"/>
          </a:xfrm>
          <a:prstGeom prst="roundRect">
            <a:avLst>
              <a:gd name="adj" fmla="val 2074"/>
            </a:avLst>
          </a:prstGeom>
          <a:noFill/>
          <a:ln w="9525">
            <a:solidFill>
              <a:srgbClr val="50505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6F017A7-ACAB-2755-E8DE-6B78CD9DB85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326388" y="2953644"/>
            <a:ext cx="2962994" cy="35734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1C809E8E-72DF-0B1F-8A9B-6CEF4F542512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8326388" y="3475947"/>
            <a:ext cx="2977601" cy="1352071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174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A425AE4C-1A9E-D3CF-217D-150DF8D5C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223466" y="2933279"/>
            <a:ext cx="3937065" cy="3937065"/>
          </a:xfrm>
          <a:prstGeom prst="rect">
            <a:avLst/>
          </a:prstGeom>
        </p:spPr>
      </p:pic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90C86A07-847F-64F0-D7CE-241C287D4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578228" y="1374081"/>
            <a:ext cx="3937065" cy="3937065"/>
          </a:xfrm>
          <a:prstGeom prst="rect">
            <a:avLst/>
          </a:prstGeom>
        </p:spPr>
      </p:pic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5D82E6CD-F2C0-81F1-34CF-C8ADB5544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478"/>
            <a:ext cx="12192000" cy="2505635"/>
          </a:xfrm>
          <a:prstGeom prst="rect">
            <a:avLst/>
          </a:prstGeom>
        </p:spPr>
      </p:pic>
      <p:sp>
        <p:nvSpPr>
          <p:cNvPr id="8" name="Afgeronde rechthoek 2">
            <a:extLst>
              <a:ext uri="{FF2B5EF4-FFF2-40B4-BE49-F238E27FC236}">
                <a16:creationId xmlns:a16="http://schemas.microsoft.com/office/drawing/2014/main" id="{EC1B7A3D-12AE-7DA7-F120-878521F5786D}"/>
              </a:ext>
            </a:extLst>
          </p:cNvPr>
          <p:cNvSpPr/>
          <p:nvPr userDrawn="1"/>
        </p:nvSpPr>
        <p:spPr>
          <a:xfrm>
            <a:off x="521528" y="1050905"/>
            <a:ext cx="11148943" cy="5393273"/>
          </a:xfrm>
          <a:prstGeom prst="roundRect">
            <a:avLst>
              <a:gd name="adj" fmla="val 1612"/>
            </a:avLst>
          </a:prstGeom>
          <a:solidFill>
            <a:srgbClr val="1C1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B0C8AF2-F459-1C3F-CD97-27F7802DEC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8F7B7C-F40E-6E71-B070-530F48CBB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51" y="1351365"/>
            <a:ext cx="10514896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5" name="Afgeronde rechthoek 38">
            <a:extLst>
              <a:ext uri="{FF2B5EF4-FFF2-40B4-BE49-F238E27FC236}">
                <a16:creationId xmlns:a16="http://schemas.microsoft.com/office/drawing/2014/main" id="{E9EAE484-08C3-8A5E-6E20-C6554FE295E0}"/>
              </a:ext>
            </a:extLst>
          </p:cNvPr>
          <p:cNvSpPr/>
          <p:nvPr userDrawn="1"/>
        </p:nvSpPr>
        <p:spPr>
          <a:xfrm>
            <a:off x="838551" y="3703772"/>
            <a:ext cx="10514896" cy="2217481"/>
          </a:xfrm>
          <a:prstGeom prst="roundRect">
            <a:avLst>
              <a:gd name="adj" fmla="val 2074"/>
            </a:avLst>
          </a:prstGeom>
          <a:noFill/>
          <a:ln w="9525">
            <a:solidFill>
              <a:srgbClr val="50505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59BDA3E-4FDC-0B38-EEF4-F044D76915A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618602" y="3896551"/>
            <a:ext cx="2962994" cy="35734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76C853F-3BE3-EC12-3586-0C3D50B2C13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18602" y="4418854"/>
            <a:ext cx="2977601" cy="1352071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674AD3B-2FB5-AE9F-9A37-7FE37C658B3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29476" y="3886441"/>
            <a:ext cx="2962994" cy="35734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EF460CE-F850-FAF5-4AC3-EB9CBC139903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129476" y="4408744"/>
            <a:ext cx="2977601" cy="1352071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DD73C5A-0323-41E7-B666-31D683DD20D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107728" y="3886441"/>
            <a:ext cx="2962994" cy="35734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4C863555-C4FE-89FB-45F0-0C0A9E905F4C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107728" y="4408744"/>
            <a:ext cx="2977601" cy="1352071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28" name="Afgeronde rechthoek 38">
            <a:extLst>
              <a:ext uri="{FF2B5EF4-FFF2-40B4-BE49-F238E27FC236}">
                <a16:creationId xmlns:a16="http://schemas.microsoft.com/office/drawing/2014/main" id="{6EBEAA56-6C61-B801-14FF-94C73D7F2B7C}"/>
              </a:ext>
            </a:extLst>
          </p:cNvPr>
          <p:cNvSpPr/>
          <p:nvPr userDrawn="1"/>
        </p:nvSpPr>
        <p:spPr>
          <a:xfrm>
            <a:off x="838551" y="2242538"/>
            <a:ext cx="5178201" cy="1227848"/>
          </a:xfrm>
          <a:prstGeom prst="roundRect">
            <a:avLst>
              <a:gd name="adj" fmla="val 2074"/>
            </a:avLst>
          </a:prstGeom>
          <a:noFill/>
          <a:ln w="9525">
            <a:solidFill>
              <a:srgbClr val="50505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Afgeronde rechthoek 38">
            <a:extLst>
              <a:ext uri="{FF2B5EF4-FFF2-40B4-BE49-F238E27FC236}">
                <a16:creationId xmlns:a16="http://schemas.microsoft.com/office/drawing/2014/main" id="{E2A730BB-81F5-CBC5-B650-359F86DFE903}"/>
              </a:ext>
            </a:extLst>
          </p:cNvPr>
          <p:cNvSpPr/>
          <p:nvPr userDrawn="1"/>
        </p:nvSpPr>
        <p:spPr>
          <a:xfrm>
            <a:off x="6175246" y="2241416"/>
            <a:ext cx="5178201" cy="1227848"/>
          </a:xfrm>
          <a:prstGeom prst="roundRect">
            <a:avLst>
              <a:gd name="adj" fmla="val 2074"/>
            </a:avLst>
          </a:prstGeom>
          <a:noFill/>
          <a:ln w="9525">
            <a:solidFill>
              <a:srgbClr val="50505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C0CCA2C-28AA-28C7-11CC-001D2FBC038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74070" y="2395717"/>
            <a:ext cx="4884151" cy="29406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E2CDF751-E150-DE5F-6C05-1385B7CCF837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974070" y="2807573"/>
            <a:ext cx="4884151" cy="551744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F54DB68-7D8C-0EF1-FF7C-E6E8265B1EE3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15487" y="2392658"/>
            <a:ext cx="4884151" cy="294066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Sub title styles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6897EE2C-7F63-9842-CFBF-F14ED27E4321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6315487" y="2804514"/>
            <a:ext cx="4884151" cy="551744"/>
          </a:xfrm>
        </p:spPr>
        <p:txBody>
          <a:bodyPr>
            <a:normAutofit/>
          </a:bodyPr>
          <a:lstStyle>
            <a:lvl1pPr marL="0" indent="0">
              <a:buClr>
                <a:srgbClr val="FF2D2D"/>
              </a:buClr>
              <a:buNone/>
              <a:defRPr sz="1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0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blur&#10;&#10;Description automatically generated">
            <a:extLst>
              <a:ext uri="{FF2B5EF4-FFF2-40B4-BE49-F238E27FC236}">
                <a16:creationId xmlns:a16="http://schemas.microsoft.com/office/drawing/2014/main" id="{744C55E2-8AAB-AA72-0718-4DE965708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581035" y="-2590423"/>
            <a:ext cx="5327150" cy="5327150"/>
          </a:xfrm>
          <a:prstGeom prst="rect">
            <a:avLst/>
          </a:prstGeom>
        </p:spPr>
      </p:pic>
      <p:pic>
        <p:nvPicPr>
          <p:cNvPr id="21" name="Picture 20" descr="A picture containing blur&#10;&#10;Description automatically generated">
            <a:extLst>
              <a:ext uri="{FF2B5EF4-FFF2-40B4-BE49-F238E27FC236}">
                <a16:creationId xmlns:a16="http://schemas.microsoft.com/office/drawing/2014/main" id="{45D5EA78-EA80-1119-68D3-C32797F88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432426" y="4612001"/>
            <a:ext cx="5327150" cy="5327150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9440B20-583A-2FCC-129A-133A72ED74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5120" y="-80723"/>
            <a:ext cx="7893727" cy="736398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46552"/>
            <a:ext cx="11490959" cy="503110"/>
          </a:xfrm>
        </p:spPr>
        <p:txBody>
          <a:bodyPr anchor="b">
            <a:normAutofit/>
          </a:bodyPr>
          <a:lstStyle>
            <a:lvl1pPr>
              <a:defRPr sz="2800">
                <a:solidFill>
                  <a:srgbClr val="FF2D2D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9080" y="875356"/>
            <a:ext cx="11490959" cy="403161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4FDE6E62-4FBE-D52F-85ED-878863342C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67484" y="1889114"/>
            <a:ext cx="8257032" cy="3684588"/>
          </a:xfrm>
        </p:spPr>
        <p:txBody>
          <a:bodyPr>
            <a:normAutofit/>
          </a:bodyPr>
          <a:lstStyle>
            <a:lvl1pPr>
              <a:buClr>
                <a:srgbClr val="FF2D2D"/>
              </a:buClr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lvl="0"/>
            <a:r>
              <a:rPr lang="en-GB" dirty="0"/>
              <a:t>. . .</a:t>
            </a:r>
          </a:p>
        </p:txBody>
      </p: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8FDD6974-A2D5-4236-A204-1405ED1CBA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6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CCDB1D53-6118-3EA9-8886-032B5B7FC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581035" y="-2590423"/>
            <a:ext cx="5327150" cy="5327150"/>
          </a:xfrm>
          <a:prstGeom prst="rect">
            <a:avLst/>
          </a:prstGeom>
        </p:spPr>
      </p:pic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FEC1180D-3F92-2806-F64B-54EC586DF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432426" y="4612001"/>
            <a:ext cx="5327150" cy="5327150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41C84DD-7365-4D79-73AB-EE39D8FA0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8692136" y="4496320"/>
            <a:ext cx="3656071" cy="341071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46552"/>
            <a:ext cx="11490959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2D2D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9080" y="875356"/>
            <a:ext cx="11490959" cy="40316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8D5054-A89C-3F4A-063A-3634CBC24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772" y="1915299"/>
            <a:ext cx="6246812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F0AC24-05D9-0580-A8C0-093A933F8D6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87183" y="1915299"/>
            <a:ext cx="4160519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 dirty="0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115C50F9-85B4-C9DE-1974-65B3590D16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CCDB1D53-6118-3EA9-8886-032B5B7FC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581035" y="-2590423"/>
            <a:ext cx="5327150" cy="5327150"/>
          </a:xfrm>
          <a:prstGeom prst="rect">
            <a:avLst/>
          </a:prstGeom>
        </p:spPr>
      </p:pic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FEC1180D-3F92-2806-F64B-54EC586DF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432426" y="4612001"/>
            <a:ext cx="5327150" cy="5327150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41C84DD-7365-4D79-73AB-EE39D8FA0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8692136" y="4496320"/>
            <a:ext cx="3656071" cy="341071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46552"/>
            <a:ext cx="11490959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2D2D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9080" y="875356"/>
            <a:ext cx="11490959" cy="40316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F0AC24-05D9-0580-A8C0-093A933F8D6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87183" y="1915299"/>
            <a:ext cx="4160519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 dirty="0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115C50F9-85B4-C9DE-1974-65B3590D16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9890569-6DAD-B47D-ED88-39B95022C8D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30060" y="1927114"/>
            <a:ext cx="6246812" cy="3811587"/>
          </a:xfrm>
        </p:spPr>
        <p:txBody>
          <a:bodyPr>
            <a:normAutofit/>
          </a:bodyPr>
          <a:lstStyle>
            <a:lvl1pPr>
              <a:buClr>
                <a:srgbClr val="FF2D2D"/>
              </a:buClr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lvl="0"/>
            <a:r>
              <a:rPr lang="en-GB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56827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2D7E2CA3-F298-3BE9-49C8-95227B7E8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581035" y="-2590423"/>
            <a:ext cx="5327150" cy="5327150"/>
          </a:xfrm>
          <a:prstGeom prst="rect">
            <a:avLst/>
          </a:prstGeom>
        </p:spPr>
      </p:pic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954AD410-A8D3-9148-6D70-D332904BF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432426" y="4612001"/>
            <a:ext cx="5327150" cy="53271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46552"/>
            <a:ext cx="11490959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2D2D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9080" y="875356"/>
            <a:ext cx="11490959" cy="40316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8D5054-A89C-3F4A-063A-3634CBC24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7629" y="1915299"/>
            <a:ext cx="7773860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878D1C8-0B82-B518-2B87-A2EC6B6F2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8692136" y="4496320"/>
            <a:ext cx="3656071" cy="341071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3C02F0C-7368-4A67-9FCB-0DFDA92F2C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80D721A3-44F7-F0D4-CFB0-EDD4895C6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581035" y="-2590423"/>
            <a:ext cx="5327150" cy="5327150"/>
          </a:xfrm>
          <a:prstGeom prst="rect">
            <a:avLst/>
          </a:prstGeom>
        </p:spPr>
      </p:pic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2D4AFC2E-8400-DB0C-1166-060205CEED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432426" y="4612001"/>
            <a:ext cx="5327150" cy="5327150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41C84DD-7365-4D79-73AB-EE39D8FA0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8692136" y="4496320"/>
            <a:ext cx="3656071" cy="341071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46552"/>
            <a:ext cx="11490959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2D2D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9080" y="875356"/>
            <a:ext cx="11490959" cy="40316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8D5054-A89C-3F4A-063A-3634CBC24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772" y="1842147"/>
            <a:ext cx="5286692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25E5119-ADF6-619B-4E06-063115BE03D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193538" y="1869579"/>
            <a:ext cx="5286692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3AE1708E-0AE0-6550-9B5A-C57CCEE5E3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1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462BC2DF-6A41-909D-07AF-305CEE63B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654187" y="-2663575"/>
            <a:ext cx="5327150" cy="5327150"/>
          </a:xfrm>
          <a:prstGeom prst="rect">
            <a:avLst/>
          </a:prstGeom>
        </p:spPr>
      </p:pic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85F8A30A-E2BC-F1F8-FA1D-CC301F2B9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432426" y="4612001"/>
            <a:ext cx="5327150" cy="5327150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41C84DD-7365-4D79-73AB-EE39D8FA0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8692136" y="4496320"/>
            <a:ext cx="3656071" cy="341071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46552"/>
            <a:ext cx="11490959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2D2D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9080" y="875356"/>
            <a:ext cx="11490959" cy="40316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8D5054-A89C-3F4A-063A-3634CBC24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772" y="1842147"/>
            <a:ext cx="5286692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C9E01FD-B6EB-F3A4-0F01-CFB12F1E379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93538" y="1842147"/>
            <a:ext cx="5286692" cy="3811587"/>
          </a:xfrm>
        </p:spPr>
        <p:txBody>
          <a:bodyPr>
            <a:normAutofit/>
          </a:bodyPr>
          <a:lstStyle>
            <a:lvl1pPr>
              <a:buClr>
                <a:srgbClr val="FF2D2D"/>
              </a:buClr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2D2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edit list items</a:t>
            </a:r>
          </a:p>
          <a:p>
            <a:pPr lvl="0"/>
            <a:r>
              <a:rPr lang="en-GB" dirty="0"/>
              <a:t>. . .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AF268F3E-B97F-8AB3-7913-9E76331DD0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7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B6430B53-5D15-1988-DF94-CE847A3E5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2581035" y="-2590423"/>
            <a:ext cx="5327150" cy="5327150"/>
          </a:xfrm>
          <a:prstGeom prst="rect">
            <a:avLst/>
          </a:prstGeom>
        </p:spPr>
      </p:pic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E5FF335F-6C81-43B9-4702-0E69B46A2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5160105" y="4629748"/>
            <a:ext cx="5327150" cy="5327150"/>
          </a:xfrm>
          <a:prstGeom prst="rect">
            <a:avLst/>
          </a:prstGeom>
        </p:spPr>
      </p:pic>
      <p:pic>
        <p:nvPicPr>
          <p:cNvPr id="5" name="Picture 4" descr="A picture containing way, road, highway, scene&#10;&#10;Description automatically generated">
            <a:extLst>
              <a:ext uri="{FF2B5EF4-FFF2-40B4-BE49-F238E27FC236}">
                <a16:creationId xmlns:a16="http://schemas.microsoft.com/office/drawing/2014/main" id="{94096922-05F0-ABA8-EE42-4C044F9A58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144" y="0"/>
            <a:ext cx="41656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1" y="246552"/>
            <a:ext cx="7293863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2D2D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9081" y="875356"/>
            <a:ext cx="7293863" cy="40316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8D5054-A89C-3F4A-063A-3634CBC24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912" y="1842147"/>
            <a:ext cx="7114032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0103F729-4F64-8274-CD3D-028E1A9D86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7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r&#10;&#10;Description automatically generated">
            <a:extLst>
              <a:ext uri="{FF2B5EF4-FFF2-40B4-BE49-F238E27FC236}">
                <a16:creationId xmlns:a16="http://schemas.microsoft.com/office/drawing/2014/main" id="{828F468B-8C8C-EF93-6F8C-9A1F194E8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9528425" y="-2663575"/>
            <a:ext cx="5327150" cy="5327150"/>
          </a:xfrm>
          <a:prstGeom prst="rect">
            <a:avLst/>
          </a:prstGeom>
        </p:spPr>
      </p:pic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8E7C4781-24CA-4734-4CFD-D52DDDF2AF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810657" y="4454656"/>
            <a:ext cx="5327150" cy="5327150"/>
          </a:xfrm>
          <a:prstGeom prst="rect">
            <a:avLst/>
          </a:prstGeom>
        </p:spPr>
      </p:pic>
      <p:pic>
        <p:nvPicPr>
          <p:cNvPr id="3" name="Picture 2" descr="A blurry image of a train&#10;&#10;Description automatically generated with low confidence">
            <a:extLst>
              <a:ext uri="{FF2B5EF4-FFF2-40B4-BE49-F238E27FC236}">
                <a16:creationId xmlns:a16="http://schemas.microsoft.com/office/drawing/2014/main" id="{F977EB04-12BE-6BF1-A447-B01C7B39D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656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F1EC14-5CCE-289A-52CA-B316F030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329" y="246552"/>
            <a:ext cx="7293863" cy="50311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2D2D"/>
                </a:solidFill>
                <a:latin typeface="Fracktif" pitchFamily="2" charset="77"/>
                <a:ea typeface="Fracktif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3EEB5D-F655-1AC1-DD4B-D8C6C74805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9329" y="875356"/>
            <a:ext cx="7293863" cy="40316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Sub title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8D5054-A89C-3F4A-063A-3634CBC24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0872" y="1842147"/>
            <a:ext cx="7132319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EFEFEF"/>
                </a:solidFill>
                <a:latin typeface="Fracktif" pitchFamily="2" charset="77"/>
                <a:ea typeface="Fracktif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0103F729-4F64-8274-CD3D-028E1A9D86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081" y="6360573"/>
            <a:ext cx="1238890" cy="2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2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6EC7D-08F2-E077-0310-D893BCB8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28C5D-243B-1628-0702-A5F630F99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DE1FB-0E17-7A73-6C67-E85385999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DE0EF-7B66-B44F-BF11-47C6217A52A7}" type="datetimeFigureOut">
              <a:rPr lang="en-BE" smtClean="0"/>
              <a:t>12/5/23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D20A5-8171-BF1F-0448-68BAAC9CB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E0B7B-3704-1B02-5BAC-5849B6E1C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DE208-BA01-CC4C-88CB-3DB332E2AB4B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9709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0" r:id="rId4"/>
    <p:sldLayoutId id="2147483661" r:id="rId5"/>
    <p:sldLayoutId id="2147483662" r:id="rId6"/>
    <p:sldLayoutId id="2147483663" r:id="rId7"/>
    <p:sldLayoutId id="2147483664" r:id="rId8"/>
    <p:sldLayoutId id="2147483669" r:id="rId9"/>
    <p:sldLayoutId id="2147483666" r:id="rId10"/>
    <p:sldLayoutId id="2147483668" r:id="rId11"/>
    <p:sldLayoutId id="2147483667" r:id="rId12"/>
    <p:sldLayoutId id="2147483655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59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BA480-8079-A896-DC16-31FD6C331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B769B-EF0E-1467-1DB0-AD4D10F9A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D58F9-5567-0D5D-7F8C-A680F102B10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0730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79C79-734A-70E7-D389-3DE32D0F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61E92-68ED-9188-87DD-5F38F80E90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A5647-FE9F-08C5-8DDC-3CACD955B42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80334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063BE-10ED-9447-6229-D8AAC2A6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235EF-FF40-C89A-C06C-E00A6DD28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41A42-83E4-FEC7-A571-2CAD354CBEF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C2A4F-0FF7-AD21-09CF-512ADE668F5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603C2F-0E06-451B-8724-9E34F92449BD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5E3818-1EB3-7D0A-8CBC-3E3B814341D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46BC61B-8A2F-2585-4FDD-CF36D8A63A4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BD85A3-82E7-B885-BADE-CC44A64A874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044826-DC6F-E65B-9D91-444EAC298925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1100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91AFC-C574-4FE3-FACC-552E38A4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76D3A-1D4D-A01D-90A0-4D1E06A0D4E1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F42B7-B25C-9A89-F4B1-184AA36B567C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87F913-D76B-ACE0-04A0-523DCD0A8D1C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BBB752-B60D-4BB1-8E4D-9F6D11ED1408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FCC40C-0A3F-8637-1710-394F164BF8D7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1C44E3-CECC-D7FE-968D-C6D9C1814835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47857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DDECA-8B86-1561-8628-DDCC68AF5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76EA1-2991-C775-35F5-5003972C918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4548C-1BA1-BEAF-8172-ADF3B7FB46F2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DAB52-7CF4-6E2C-40B8-C5F501F3A875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DDA49-82EA-E2CC-4783-93FF6746363F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3C4418-9A06-88A0-7D20-BC5EFAD8B3FF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16378E-EB43-7D56-AC32-C2AF53C37222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F2A39B-C3F1-ADFC-EC28-3458B3383395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C05857-B062-06ED-BCF4-31B361D6212A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A7EB93-B39B-F426-E841-BE849317F737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38B409F-AC72-13FA-7005-3A8C20D5AF9F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70935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4C5E-3B80-6F17-563B-F0EADD67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2AFA4-FCEB-17B5-EC3F-429F2293E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vvvv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6C2B7-B2ED-9691-6E5E-0AD0917BAD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1866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78B39-7583-35F5-91D5-4B2802503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C7497-1FC5-6C23-0AF9-84AAC3A9F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EBAB1-9507-0123-E2CD-9B34D5CBD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162286-05C5-EFA5-72AA-22A3F325CF72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42848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A2F3A-8893-17FA-C30D-E86B45B1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CC379-ED61-7559-01F4-C677B6EBA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5F5428-1736-946B-2DAE-B129493204CB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A8E115-BDE6-92B3-E006-0C8204B4E6F4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32200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28DF-8617-B918-B00C-EEBE1E9B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40A18-0E45-211B-C112-8A3C614B9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8F15D-6A0A-628B-D73F-068A3D31B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9508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86536-A683-86E3-00F4-036369FE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3DED2-EAF2-B61C-606A-C6B359664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C4FEB-CD28-6F4E-A319-F9D15A73E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9B70D-500F-F8C5-8BA8-CB9A91974E3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8078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37B4-549F-0700-911B-15B8D0A3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6EE4F-CA46-CFDC-7FF9-D18F3221C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157A2-EEAE-AFD0-981D-222630F0E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14B32B-1487-9A06-8E2C-98C938527DE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5533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FA85-D1E7-325D-89FA-F4B8F953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5AA6C-5E07-F57A-8C4C-289149E62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93A81-7D59-6A7F-3171-A6ED69B27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53458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11778-EF32-3C43-00AC-87CD1571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6ADE9-8648-489E-E687-9FE5AC177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B0DD4-A1E0-B5EC-671E-4A9073AEF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1773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F0EAD6319E044BB33F794EBFDD8C72" ma:contentTypeVersion="18" ma:contentTypeDescription="Create a new document." ma:contentTypeScope="" ma:versionID="a2763a7ac2bbfcf7f3f3b101a356691c">
  <xsd:schema xmlns:xsd="http://www.w3.org/2001/XMLSchema" xmlns:xs="http://www.w3.org/2001/XMLSchema" xmlns:p="http://schemas.microsoft.com/office/2006/metadata/properties" xmlns:ns2="d6765bfe-e333-49b6-91b7-de529559f575" xmlns:ns3="22a678bc-8a7b-43d6-ba1e-39ea594fecce" targetNamespace="http://schemas.microsoft.com/office/2006/metadata/properties" ma:root="true" ma:fieldsID="8e131ef7e33e99a2d568d14613ad9d27" ns2:_="" ns3:_="">
    <xsd:import namespace="d6765bfe-e333-49b6-91b7-de529559f575"/>
    <xsd:import namespace="22a678bc-8a7b-43d6-ba1e-39ea594fec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765bfe-e333-49b6-91b7-de529559f5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2998bec-b809-4b7b-a52a-864659d8b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678bc-8a7b-43d6-ba1e-39ea594fecc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411fc87-6ce1-4216-b347-1d1168ec6127}" ma:internalName="TaxCatchAll" ma:showField="CatchAllData" ma:web="22a678bc-8a7b-43d6-ba1e-39ea594fec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D8FE30-4381-4A2D-B6A5-E105E8224B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765bfe-e333-49b6-91b7-de529559f575"/>
    <ds:schemaRef ds:uri="22a678bc-8a7b-43d6-ba1e-39ea594fec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BEEE6A-B761-4E7C-A7C5-6B984C7F50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</Words>
  <Application>Microsoft Macintosh PowerPoint</Application>
  <PresentationFormat>Breedbeeld</PresentationFormat>
  <Paragraphs>3</Paragraphs>
  <Slides>14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1" baseType="lpstr">
      <vt:lpstr>Calibri</vt:lpstr>
      <vt:lpstr>Fracktif Bold</vt:lpstr>
      <vt:lpstr>Calibri Light</vt:lpstr>
      <vt:lpstr>Arial</vt:lpstr>
      <vt:lpstr>Fracktif</vt:lpstr>
      <vt:lpstr>InterstateMono Regular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Zeger Schmitt</dc:creator>
  <cp:lastModifiedBy>Jeroen Pets</cp:lastModifiedBy>
  <cp:revision>1</cp:revision>
  <dcterms:created xsi:type="dcterms:W3CDTF">2023-09-07T06:53:49Z</dcterms:created>
  <dcterms:modified xsi:type="dcterms:W3CDTF">2023-12-05T08:43:33Z</dcterms:modified>
</cp:coreProperties>
</file>