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9" r:id="rId3"/>
    <p:sldId id="297" r:id="rId4"/>
    <p:sldId id="286" r:id="rId5"/>
    <p:sldId id="29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8D3DC"/>
    <a:srgbClr val="324E5D"/>
    <a:srgbClr val="40606F"/>
    <a:srgbClr val="517382"/>
    <a:srgbClr val="638694"/>
    <a:srgbClr val="7FA1AD"/>
    <a:srgbClr val="9FBEC8"/>
    <a:srgbClr val="A1A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5652" autoAdjust="0"/>
  </p:normalViewPr>
  <p:slideViewPr>
    <p:cSldViewPr snapToGrid="0" snapToObjects="1">
      <p:cViewPr varScale="1">
        <p:scale>
          <a:sx n="150" d="100"/>
          <a:sy n="150" d="100"/>
        </p:scale>
        <p:origin x="47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69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35C73-791D-7642-8D94-579CC7B9CC9E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AFBD6-2E25-0341-A872-9AC34273647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4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F1C37-435E-B14D-ADCF-3B5233E3F02B}" type="datetimeFigureOut">
              <a:rPr lang="nl-NL" smtClean="0"/>
              <a:t>13-1-2023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94E84-0214-1242-A20A-F51A462048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81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94E84-0214-1242-A20A-F51A462048D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95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exitas.be" TargetMode="External"/><Relationship Id="rId5" Type="http://schemas.openxmlformats.org/officeDocument/2006/relationships/hyperlink" Target="mailto:info@exitas.be" TargetMode="Externa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020_visual_Exitas.jpe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"/>
          <a:stretch/>
        </p:blipFill>
        <p:spPr>
          <a:xfrm>
            <a:off x="-1" y="954100"/>
            <a:ext cx="9144001" cy="4189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9144000" cy="3097063"/>
          </a:xfrm>
          <a:prstGeom prst="rect">
            <a:avLst/>
          </a:prstGeom>
          <a:gradFill flip="none" rotWithShape="1">
            <a:gsLst>
              <a:gs pos="63000">
                <a:schemeClr val="accent6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19388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rkanten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21" y="0"/>
            <a:ext cx="8938165" cy="51435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4311" y="1372099"/>
            <a:ext cx="1019762" cy="1012263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05340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202815" y="2266943"/>
            <a:ext cx="1573337" cy="1561767"/>
          </a:xfrm>
          <a:solidFill>
            <a:srgbClr val="FFFFFF"/>
          </a:solidFill>
          <a:ln w="28575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/>
          </p:nvPr>
        </p:nvSpPr>
        <p:spPr>
          <a:xfrm>
            <a:off x="2641185" y="2933726"/>
            <a:ext cx="1404004" cy="1393679"/>
          </a:xfrm>
          <a:solidFill>
            <a:srgbClr val="FFFFFF"/>
          </a:solidFill>
          <a:ln w="1905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2756232" y="1486368"/>
            <a:ext cx="1298363" cy="1288815"/>
          </a:xfrm>
          <a:solidFill>
            <a:srgbClr val="FFFFFF"/>
          </a:solidFill>
          <a:ln w="1905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1476963" y="3888235"/>
            <a:ext cx="1044221" cy="1036542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/>
          </p:nvPr>
        </p:nvSpPr>
        <p:spPr>
          <a:xfrm>
            <a:off x="1476963" y="2590013"/>
            <a:ext cx="1044221" cy="1036542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457200" y="3433464"/>
            <a:ext cx="916279" cy="909541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6"/>
          </p:nvPr>
        </p:nvSpPr>
        <p:spPr>
          <a:xfrm>
            <a:off x="560684" y="1439333"/>
            <a:ext cx="916279" cy="909541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idx="17"/>
          </p:nvPr>
        </p:nvSpPr>
        <p:spPr>
          <a:xfrm>
            <a:off x="5903391" y="1194607"/>
            <a:ext cx="1404004" cy="1393679"/>
          </a:xfrm>
          <a:solidFill>
            <a:srgbClr val="FFFFFF"/>
          </a:solidFill>
          <a:ln w="1905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8"/>
          </p:nvPr>
        </p:nvSpPr>
        <p:spPr>
          <a:xfrm>
            <a:off x="5879629" y="4128125"/>
            <a:ext cx="916279" cy="909541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9"/>
          </p:nvPr>
        </p:nvSpPr>
        <p:spPr>
          <a:xfrm>
            <a:off x="4306292" y="3975881"/>
            <a:ext cx="916279" cy="909541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idx="20"/>
          </p:nvPr>
        </p:nvSpPr>
        <p:spPr>
          <a:xfrm>
            <a:off x="5903391" y="2726421"/>
            <a:ext cx="1298363" cy="1288815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idx="21"/>
          </p:nvPr>
        </p:nvSpPr>
        <p:spPr>
          <a:xfrm>
            <a:off x="7535333" y="1950309"/>
            <a:ext cx="1044221" cy="1036542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idx="22"/>
          </p:nvPr>
        </p:nvSpPr>
        <p:spPr>
          <a:xfrm>
            <a:off x="7409275" y="3307328"/>
            <a:ext cx="916279" cy="909541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idx="23"/>
          </p:nvPr>
        </p:nvSpPr>
        <p:spPr>
          <a:xfrm>
            <a:off x="4700460" y="1131863"/>
            <a:ext cx="1044221" cy="1036542"/>
          </a:xfrm>
          <a:solidFill>
            <a:srgbClr val="FFFFFF"/>
          </a:solidFill>
          <a:ln w="12700" cmpd="sng">
            <a:solidFill>
              <a:schemeClr val="accent5"/>
            </a:solidFill>
          </a:ln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6"/>
          </p:nvPr>
        </p:nvSpPr>
        <p:spPr>
          <a:xfrm>
            <a:off x="4202815" y="3351943"/>
            <a:ext cx="1573337" cy="467998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49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2641186" y="3909775"/>
            <a:ext cx="1404004" cy="417629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5903391" y="3625325"/>
            <a:ext cx="1298363" cy="386205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756232" y="2384362"/>
            <a:ext cx="1298363" cy="386205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5903391" y="2159270"/>
            <a:ext cx="1404004" cy="417629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1476963" y="4609462"/>
            <a:ext cx="1044221" cy="310609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4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1476963" y="3314716"/>
            <a:ext cx="1044221" cy="310609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33"/>
          </p:nvPr>
        </p:nvSpPr>
        <p:spPr>
          <a:xfrm>
            <a:off x="1614312" y="2081028"/>
            <a:ext cx="1019762" cy="303334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34"/>
          </p:nvPr>
        </p:nvSpPr>
        <p:spPr>
          <a:xfrm>
            <a:off x="7409275" y="3940557"/>
            <a:ext cx="916279" cy="272552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7" name="Text Placeholder 30"/>
          <p:cNvSpPr>
            <a:spLocks noGrp="1"/>
          </p:cNvSpPr>
          <p:nvPr>
            <p:ph type="body" sz="quarter" idx="35"/>
          </p:nvPr>
        </p:nvSpPr>
        <p:spPr>
          <a:xfrm>
            <a:off x="7535333" y="2676242"/>
            <a:ext cx="1044221" cy="310609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8" name="Text Placeholder 30"/>
          <p:cNvSpPr>
            <a:spLocks noGrp="1"/>
          </p:cNvSpPr>
          <p:nvPr>
            <p:ph type="body" sz="quarter" idx="36"/>
          </p:nvPr>
        </p:nvSpPr>
        <p:spPr>
          <a:xfrm>
            <a:off x="4306292" y="4608315"/>
            <a:ext cx="916279" cy="272552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59" name="Text Placeholder 30"/>
          <p:cNvSpPr>
            <a:spLocks noGrp="1"/>
          </p:cNvSpPr>
          <p:nvPr>
            <p:ph type="body" sz="quarter" idx="37"/>
          </p:nvPr>
        </p:nvSpPr>
        <p:spPr>
          <a:xfrm>
            <a:off x="5879629" y="4765114"/>
            <a:ext cx="916279" cy="272552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60" name="Text Placeholder 30"/>
          <p:cNvSpPr>
            <a:spLocks noGrp="1"/>
          </p:cNvSpPr>
          <p:nvPr>
            <p:ph type="body" sz="quarter" idx="38"/>
          </p:nvPr>
        </p:nvSpPr>
        <p:spPr>
          <a:xfrm>
            <a:off x="457200" y="4059818"/>
            <a:ext cx="916279" cy="272552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61" name="Text Placeholder 30"/>
          <p:cNvSpPr>
            <a:spLocks noGrp="1"/>
          </p:cNvSpPr>
          <p:nvPr>
            <p:ph type="body" sz="quarter" idx="39"/>
          </p:nvPr>
        </p:nvSpPr>
        <p:spPr>
          <a:xfrm>
            <a:off x="560684" y="2076322"/>
            <a:ext cx="916279" cy="272552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40"/>
          </p:nvPr>
        </p:nvSpPr>
        <p:spPr>
          <a:xfrm>
            <a:off x="4700460" y="1848661"/>
            <a:ext cx="1044221" cy="310609"/>
          </a:xfrm>
        </p:spPr>
        <p:txBody>
          <a:bodyPr>
            <a:noAutofit/>
          </a:bodyPr>
          <a:lstStyle>
            <a:lvl1pPr marL="0" indent="0" algn="r">
              <a:buNone/>
              <a:defRPr sz="900">
                <a:solidFill>
                  <a:srgbClr val="FFFFFF"/>
                </a:solidFill>
              </a:defRPr>
            </a:lvl1pPr>
            <a:lvl2pPr marL="457200" indent="0" algn="r">
              <a:buNone/>
              <a:defRPr sz="10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1000"/>
            </a:lvl4pPr>
            <a:lvl5pPr marL="1828800" indent="0" algn="r">
              <a:buNone/>
              <a:defRPr sz="1000"/>
            </a:lvl5pPr>
          </a:lstStyle>
          <a:p>
            <a:pPr lvl="0"/>
            <a:r>
              <a:rPr lang="nl-BE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314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/>
          <p:nvPr userDrawn="1"/>
        </p:nvSpPr>
        <p:spPr>
          <a:xfrm>
            <a:off x="0" y="820138"/>
            <a:ext cx="9144000" cy="4324250"/>
          </a:xfrm>
          <a:prstGeom prst="rect">
            <a:avLst/>
          </a:prstGeom>
          <a:gradFill flip="none" rotWithShape="1">
            <a:gsLst>
              <a:gs pos="0">
                <a:srgbClr val="B8D3DC"/>
              </a:gs>
              <a:gs pos="57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B0318-D132-4C9C-A188-D38C44C8C6EF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9FB-B7B7-CF4F-990F-BCBB5D78BD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10020_visual_Exitas.jpe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"/>
          <a:stretch/>
        </p:blipFill>
        <p:spPr>
          <a:xfrm>
            <a:off x="-1" y="954100"/>
            <a:ext cx="9144001" cy="4189400"/>
          </a:xfrm>
          <a:prstGeom prst="rect">
            <a:avLst/>
          </a:prstGeom>
        </p:spPr>
      </p:pic>
      <p:sp>
        <p:nvSpPr>
          <p:cNvPr id="11" name="Rectangle 7"/>
          <p:cNvSpPr/>
          <p:nvPr userDrawn="1"/>
        </p:nvSpPr>
        <p:spPr>
          <a:xfrm>
            <a:off x="0" y="-1"/>
            <a:ext cx="9144000" cy="3097063"/>
          </a:xfrm>
          <a:prstGeom prst="rect">
            <a:avLst/>
          </a:prstGeom>
          <a:gradFill flip="none" rotWithShape="1">
            <a:gsLst>
              <a:gs pos="63000">
                <a:schemeClr val="accent6">
                  <a:tint val="100000"/>
                  <a:shade val="100000"/>
                  <a:satMod val="13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1" descr="exitas_white-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5" y="720655"/>
            <a:ext cx="1714729" cy="456727"/>
          </a:xfrm>
          <a:prstGeom prst="rect">
            <a:avLst/>
          </a:prstGeom>
        </p:spPr>
      </p:pic>
      <p:pic>
        <p:nvPicPr>
          <p:cNvPr id="8" name="Picture 10" descr="exitas_PM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5" y="720655"/>
            <a:ext cx="1714729" cy="456727"/>
          </a:xfrm>
          <a:prstGeom prst="rect">
            <a:avLst/>
          </a:prstGeom>
        </p:spPr>
      </p:pic>
      <p:sp>
        <p:nvSpPr>
          <p:cNvPr id="9" name="Tekstvak 8"/>
          <p:cNvSpPr txBox="1"/>
          <p:nvPr userDrawn="1"/>
        </p:nvSpPr>
        <p:spPr>
          <a:xfrm>
            <a:off x="3537458" y="1724931"/>
            <a:ext cx="2021707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050" dirty="0">
                <a:latin typeface="Open Sans Light"/>
                <a:ea typeface="Open Sans" charset="0"/>
                <a:cs typeface="Open Sans Light"/>
                <a:hlinkClick r:id="rId5"/>
              </a:rPr>
              <a:t>info@exitas.be</a:t>
            </a:r>
            <a:endParaRPr lang="nl-NL" sz="1050" dirty="0">
              <a:latin typeface="Open Sans Light"/>
              <a:ea typeface="Open Sans" charset="0"/>
              <a:cs typeface="Open Sans Light"/>
            </a:endParaRPr>
          </a:p>
          <a:p>
            <a:pPr algn="ctr"/>
            <a:r>
              <a:rPr lang="nl-NL" sz="1050" dirty="0">
                <a:latin typeface="Open Sans Light"/>
                <a:ea typeface="Open Sans" charset="0"/>
                <a:cs typeface="Open Sans Light"/>
                <a:hlinkClick r:id="rId6"/>
              </a:rPr>
              <a:t>www.exitas.be</a:t>
            </a:r>
            <a:endParaRPr lang="nl-NL" sz="1050" dirty="0">
              <a:latin typeface="Open Sans Light"/>
              <a:ea typeface="Open Sans" charset="0"/>
              <a:cs typeface="Open Sans Light"/>
            </a:endParaRPr>
          </a:p>
          <a:p>
            <a:pPr algn="ctr"/>
            <a:endParaRPr lang="nl-NL" sz="1050" dirty="0"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nl-NL" sz="1050" dirty="0">
                <a:latin typeface="Open Sans Light"/>
                <a:ea typeface="Open Sans" charset="0"/>
                <a:cs typeface="Open Sans Light"/>
              </a:rPr>
              <a:t>+32 (0)3 443 12 38</a:t>
            </a:r>
          </a:p>
          <a:p>
            <a:pPr algn="ctr"/>
            <a:r>
              <a:rPr lang="nl-NL" sz="1050" dirty="0">
                <a:latin typeface="Open Sans Light"/>
                <a:ea typeface="Open Sans" charset="0"/>
                <a:cs typeface="Open Sans Light"/>
              </a:rPr>
              <a:t>Veldkant 31 - (B) 2550 Kontich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342289" y="1299930"/>
            <a:ext cx="6400800" cy="340334"/>
          </a:xfrm>
        </p:spPr>
        <p:txBody>
          <a:bodyPr>
            <a:normAutofit/>
          </a:bodyPr>
          <a:lstStyle>
            <a:lvl1pPr marL="0" indent="0" algn="ctr">
              <a:buNone/>
              <a:defRPr lang="en-US" sz="1400" kern="1200" dirty="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</a:lstStyle>
          <a:p>
            <a:r>
              <a:rPr lang="en-US" dirty="0"/>
              <a:t>Quality. Passion. Personality.</a:t>
            </a:r>
          </a:p>
        </p:txBody>
      </p:sp>
    </p:spTree>
    <p:extLst>
      <p:ext uri="{BB962C8B-B14F-4D97-AF65-F5344CB8AC3E}">
        <p14:creationId xmlns:p14="http://schemas.microsoft.com/office/powerpoint/2010/main" val="17420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/>
          <p:nvPr userDrawn="1"/>
        </p:nvSpPr>
        <p:spPr>
          <a:xfrm>
            <a:off x="0" y="820138"/>
            <a:ext cx="9144000" cy="4324250"/>
          </a:xfrm>
          <a:prstGeom prst="rect">
            <a:avLst/>
          </a:prstGeom>
          <a:gradFill flip="none" rotWithShape="1">
            <a:gsLst>
              <a:gs pos="0">
                <a:srgbClr val="B8D3DC"/>
              </a:gs>
              <a:gs pos="57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DEF3-5679-477E-BD4A-F9A117668570}" type="datetime1">
              <a:rPr lang="en-US" smtClean="0"/>
              <a:t>1/13/2023</a:t>
            </a:fld>
            <a:endParaRPr lang="en-US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9FB-B7B7-CF4F-990F-BCBB5D78BD0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6"/>
          <p:cNvSpPr/>
          <p:nvPr userDrawn="1"/>
        </p:nvSpPr>
        <p:spPr>
          <a:xfrm>
            <a:off x="0" y="820138"/>
            <a:ext cx="9144000" cy="4324250"/>
          </a:xfrm>
          <a:prstGeom prst="rect">
            <a:avLst/>
          </a:prstGeom>
          <a:gradFill flip="none" rotWithShape="1">
            <a:gsLst>
              <a:gs pos="0">
                <a:srgbClr val="B8D3DC"/>
              </a:gs>
              <a:gs pos="57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B4FF-F89C-4657-B0F6-0B48BFB83811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9FB-B7B7-CF4F-990F-BCBB5D78BD0A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4840" y="820138"/>
            <a:ext cx="4005263" cy="26987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B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7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/>
          <p:cNvSpPr/>
          <p:nvPr userDrawn="1"/>
        </p:nvSpPr>
        <p:spPr>
          <a:xfrm>
            <a:off x="0" y="820138"/>
            <a:ext cx="9144000" cy="4324250"/>
          </a:xfrm>
          <a:prstGeom prst="rect">
            <a:avLst/>
          </a:prstGeom>
          <a:gradFill flip="none" rotWithShape="1">
            <a:gsLst>
              <a:gs pos="0">
                <a:srgbClr val="B8D3DC"/>
              </a:gs>
              <a:gs pos="57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EEF7-89FD-4369-93A1-843FD65F6564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9FB-B7B7-CF4F-990F-BCBB5D78BD0A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/>
          <p:nvPr userDrawn="1"/>
        </p:nvSpPr>
        <p:spPr>
          <a:xfrm>
            <a:off x="0" y="820138"/>
            <a:ext cx="9144000" cy="4324250"/>
          </a:xfrm>
          <a:prstGeom prst="rect">
            <a:avLst/>
          </a:prstGeom>
          <a:gradFill flip="none" rotWithShape="1">
            <a:gsLst>
              <a:gs pos="0">
                <a:srgbClr val="B8D3DC"/>
              </a:gs>
              <a:gs pos="57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327407"/>
            <a:ext cx="9144000" cy="816093"/>
          </a:xfrm>
          <a:prstGeom prst="rect">
            <a:avLst/>
          </a:prstGeom>
          <a:solidFill>
            <a:srgbClr val="AB002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27406"/>
            <a:ext cx="8229600" cy="816093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475D-782F-4A6B-A6DB-F79C57375A73}" type="datetime1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9FB-B7B7-CF4F-990F-BCBB5D78BD0A}" type="slidenum">
              <a:rPr lang="en-US" smtClean="0"/>
              <a:t>‹nr.›</a:t>
            </a:fld>
            <a:endParaRPr lang="en-US"/>
          </a:p>
        </p:txBody>
      </p:sp>
      <p:pic>
        <p:nvPicPr>
          <p:cNvPr id="7" name="Picture 6" descr="Achtergrond_website.jpe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3" b="35718"/>
          <a:stretch/>
        </p:blipFill>
        <p:spPr>
          <a:xfrm>
            <a:off x="0" y="1304574"/>
            <a:ext cx="9144000" cy="2891505"/>
          </a:xfrm>
          <a:prstGeom prst="rect">
            <a:avLst/>
          </a:prstGeom>
        </p:spPr>
      </p:pic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0" y="1304925"/>
            <a:ext cx="9144000" cy="28908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394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/>
          <p:nvPr userDrawn="1"/>
        </p:nvSpPr>
        <p:spPr>
          <a:xfrm>
            <a:off x="0" y="820138"/>
            <a:ext cx="9144000" cy="4324250"/>
          </a:xfrm>
          <a:prstGeom prst="rect">
            <a:avLst/>
          </a:prstGeom>
          <a:gradFill flip="none" rotWithShape="1">
            <a:gsLst>
              <a:gs pos="0">
                <a:srgbClr val="B8D3DC"/>
              </a:gs>
              <a:gs pos="57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933C-A152-45F8-BCEF-163D8D298522}" type="datetime1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9FB-B7B7-CF4F-990F-BCBB5D78BD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6"/>
          <p:cNvSpPr/>
          <p:nvPr userDrawn="1"/>
        </p:nvSpPr>
        <p:spPr>
          <a:xfrm>
            <a:off x="0" y="820138"/>
            <a:ext cx="9144000" cy="4324250"/>
          </a:xfrm>
          <a:prstGeom prst="rect">
            <a:avLst/>
          </a:prstGeom>
          <a:gradFill flip="none" rotWithShape="1">
            <a:gsLst>
              <a:gs pos="0">
                <a:srgbClr val="B8D3DC"/>
              </a:gs>
              <a:gs pos="57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97D6-73B9-4AC4-89F6-2D6143608E66}" type="datetime1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9FB-B7B7-CF4F-990F-BCBB5D78BD0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/>
          <p:nvPr userDrawn="1"/>
        </p:nvSpPr>
        <p:spPr>
          <a:xfrm>
            <a:off x="3333946" y="1027522"/>
            <a:ext cx="2545471" cy="3893270"/>
          </a:xfrm>
          <a:prstGeom prst="rect">
            <a:avLst/>
          </a:prstGeom>
          <a:solidFill>
            <a:srgbClr val="B8D3DC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5"/>
          <p:cNvSpPr/>
          <p:nvPr userDrawn="1"/>
        </p:nvSpPr>
        <p:spPr>
          <a:xfrm>
            <a:off x="6141329" y="1027522"/>
            <a:ext cx="2545471" cy="3893270"/>
          </a:xfrm>
          <a:prstGeom prst="rect">
            <a:avLst/>
          </a:prstGeom>
          <a:solidFill>
            <a:srgbClr val="B8D3DC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5"/>
          <p:cNvSpPr/>
          <p:nvPr userDrawn="1"/>
        </p:nvSpPr>
        <p:spPr>
          <a:xfrm>
            <a:off x="471106" y="1027522"/>
            <a:ext cx="2545471" cy="3893270"/>
          </a:xfrm>
          <a:prstGeom prst="rect">
            <a:avLst/>
          </a:prstGeom>
          <a:solidFill>
            <a:srgbClr val="B8D3DC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05340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 dirty="0"/>
          </a:p>
        </p:txBody>
      </p:sp>
      <p:sp>
        <p:nvSpPr>
          <p:cNvPr id="11" name="Tijdelijke aanduiding voor afbeelding 10"/>
          <p:cNvSpPr>
            <a:spLocks noGrp="1"/>
          </p:cNvSpPr>
          <p:nvPr>
            <p:ph type="pic" sz="quarter" idx="10"/>
          </p:nvPr>
        </p:nvSpPr>
        <p:spPr>
          <a:xfrm>
            <a:off x="796684" y="110642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12" name="Tijdelijke aanduiding voor afbeelding 10"/>
          <p:cNvSpPr>
            <a:spLocks noGrp="1"/>
          </p:cNvSpPr>
          <p:nvPr>
            <p:ph type="pic" sz="quarter" idx="11"/>
          </p:nvPr>
        </p:nvSpPr>
        <p:spPr>
          <a:xfrm>
            <a:off x="796684" y="207779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13" name="Tijdelijke aanduiding voor afbeelding 10"/>
          <p:cNvSpPr>
            <a:spLocks noGrp="1"/>
          </p:cNvSpPr>
          <p:nvPr>
            <p:ph type="pic" sz="quarter" idx="12"/>
          </p:nvPr>
        </p:nvSpPr>
        <p:spPr>
          <a:xfrm>
            <a:off x="796684" y="304916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14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796684" y="4020531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15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1871102" y="110642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16" name="Tijdelijke aanduiding voor afbeelding 10"/>
          <p:cNvSpPr>
            <a:spLocks noGrp="1"/>
          </p:cNvSpPr>
          <p:nvPr>
            <p:ph type="pic" sz="quarter" idx="15"/>
          </p:nvPr>
        </p:nvSpPr>
        <p:spPr>
          <a:xfrm>
            <a:off x="1871102" y="207779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17" name="Tijdelijke aanduiding voor afbeelding 10"/>
          <p:cNvSpPr>
            <a:spLocks noGrp="1"/>
          </p:cNvSpPr>
          <p:nvPr>
            <p:ph type="pic" sz="quarter" idx="16"/>
          </p:nvPr>
        </p:nvSpPr>
        <p:spPr>
          <a:xfrm>
            <a:off x="1871102" y="304916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18" name="Tijdelijke aanduiding voor afbeelding 10"/>
          <p:cNvSpPr>
            <a:spLocks noGrp="1"/>
          </p:cNvSpPr>
          <p:nvPr>
            <p:ph type="pic" sz="quarter" idx="17"/>
          </p:nvPr>
        </p:nvSpPr>
        <p:spPr>
          <a:xfrm>
            <a:off x="1871102" y="4020531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19" name="Tijdelijke aanduiding voor afbeelding 10"/>
          <p:cNvSpPr>
            <a:spLocks noGrp="1"/>
          </p:cNvSpPr>
          <p:nvPr>
            <p:ph type="pic" sz="quarter" idx="18"/>
          </p:nvPr>
        </p:nvSpPr>
        <p:spPr>
          <a:xfrm>
            <a:off x="3667931" y="110642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0" name="Tijdelijke aanduiding voor afbeelding 10"/>
          <p:cNvSpPr>
            <a:spLocks noGrp="1"/>
          </p:cNvSpPr>
          <p:nvPr>
            <p:ph type="pic" sz="quarter" idx="19"/>
          </p:nvPr>
        </p:nvSpPr>
        <p:spPr>
          <a:xfrm>
            <a:off x="3667931" y="207779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1" name="Tijdelijke aanduiding voor afbeelding 10"/>
          <p:cNvSpPr>
            <a:spLocks noGrp="1"/>
          </p:cNvSpPr>
          <p:nvPr>
            <p:ph type="pic" sz="quarter" idx="20"/>
          </p:nvPr>
        </p:nvSpPr>
        <p:spPr>
          <a:xfrm>
            <a:off x="3667931" y="304916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2" name="Tijdelijke aanduiding voor afbeelding 10"/>
          <p:cNvSpPr>
            <a:spLocks noGrp="1"/>
          </p:cNvSpPr>
          <p:nvPr>
            <p:ph type="pic" sz="quarter" idx="21"/>
          </p:nvPr>
        </p:nvSpPr>
        <p:spPr>
          <a:xfrm>
            <a:off x="3667931" y="4020531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3" name="Tijdelijke aanduiding voor afbeelding 10"/>
          <p:cNvSpPr>
            <a:spLocks noGrp="1"/>
          </p:cNvSpPr>
          <p:nvPr>
            <p:ph type="pic" sz="quarter" idx="22"/>
          </p:nvPr>
        </p:nvSpPr>
        <p:spPr>
          <a:xfrm>
            <a:off x="4742349" y="110642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4" name="Tijdelijke aanduiding voor afbeelding 10"/>
          <p:cNvSpPr>
            <a:spLocks noGrp="1"/>
          </p:cNvSpPr>
          <p:nvPr>
            <p:ph type="pic" sz="quarter" idx="23"/>
          </p:nvPr>
        </p:nvSpPr>
        <p:spPr>
          <a:xfrm>
            <a:off x="4742349" y="207779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5" name="Tijdelijke aanduiding voor afbeelding 10"/>
          <p:cNvSpPr>
            <a:spLocks noGrp="1"/>
          </p:cNvSpPr>
          <p:nvPr>
            <p:ph type="pic" sz="quarter" idx="24"/>
          </p:nvPr>
        </p:nvSpPr>
        <p:spPr>
          <a:xfrm>
            <a:off x="4742349" y="304916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6" name="Tijdelijke aanduiding voor afbeelding 10"/>
          <p:cNvSpPr>
            <a:spLocks noGrp="1"/>
          </p:cNvSpPr>
          <p:nvPr>
            <p:ph type="pic" sz="quarter" idx="25"/>
          </p:nvPr>
        </p:nvSpPr>
        <p:spPr>
          <a:xfrm>
            <a:off x="4742349" y="4020531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7" name="Tijdelijke aanduiding voor afbeelding 10"/>
          <p:cNvSpPr>
            <a:spLocks noGrp="1"/>
          </p:cNvSpPr>
          <p:nvPr>
            <p:ph type="pic" sz="quarter" idx="26"/>
          </p:nvPr>
        </p:nvSpPr>
        <p:spPr>
          <a:xfrm>
            <a:off x="6473190" y="110642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8" name="Tijdelijke aanduiding voor afbeelding 10"/>
          <p:cNvSpPr>
            <a:spLocks noGrp="1"/>
          </p:cNvSpPr>
          <p:nvPr>
            <p:ph type="pic" sz="quarter" idx="27"/>
          </p:nvPr>
        </p:nvSpPr>
        <p:spPr>
          <a:xfrm>
            <a:off x="6473190" y="207779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29" name="Tijdelijke aanduiding voor afbeelding 10"/>
          <p:cNvSpPr>
            <a:spLocks noGrp="1"/>
          </p:cNvSpPr>
          <p:nvPr>
            <p:ph type="pic" sz="quarter" idx="28"/>
          </p:nvPr>
        </p:nvSpPr>
        <p:spPr>
          <a:xfrm>
            <a:off x="6473190" y="304916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30" name="Tijdelijke aanduiding voor afbeelding 10"/>
          <p:cNvSpPr>
            <a:spLocks noGrp="1"/>
          </p:cNvSpPr>
          <p:nvPr>
            <p:ph type="pic" sz="quarter" idx="29"/>
          </p:nvPr>
        </p:nvSpPr>
        <p:spPr>
          <a:xfrm>
            <a:off x="6473190" y="4020531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31" name="Tijdelijke aanduiding voor afbeelding 10"/>
          <p:cNvSpPr>
            <a:spLocks noGrp="1"/>
          </p:cNvSpPr>
          <p:nvPr>
            <p:ph type="pic" sz="quarter" idx="30"/>
          </p:nvPr>
        </p:nvSpPr>
        <p:spPr>
          <a:xfrm>
            <a:off x="7547608" y="110642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32" name="Tijdelijke aanduiding voor afbeelding 10"/>
          <p:cNvSpPr>
            <a:spLocks noGrp="1"/>
          </p:cNvSpPr>
          <p:nvPr>
            <p:ph type="pic" sz="quarter" idx="31"/>
          </p:nvPr>
        </p:nvSpPr>
        <p:spPr>
          <a:xfrm>
            <a:off x="7547608" y="207779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33" name="Tijdelijke aanduiding voor afbeelding 10"/>
          <p:cNvSpPr>
            <a:spLocks noGrp="1"/>
          </p:cNvSpPr>
          <p:nvPr>
            <p:ph type="pic" sz="quarter" idx="32"/>
          </p:nvPr>
        </p:nvSpPr>
        <p:spPr>
          <a:xfrm>
            <a:off x="7547608" y="3049160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  <p:sp>
        <p:nvSpPr>
          <p:cNvPr id="34" name="Tijdelijke aanduiding voor afbeelding 10"/>
          <p:cNvSpPr>
            <a:spLocks noGrp="1"/>
          </p:cNvSpPr>
          <p:nvPr>
            <p:ph type="pic" sz="quarter" idx="33"/>
          </p:nvPr>
        </p:nvSpPr>
        <p:spPr>
          <a:xfrm>
            <a:off x="7547608" y="4020531"/>
            <a:ext cx="843699" cy="843699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63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053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2803"/>
            <a:ext cx="8229600" cy="3271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nl-BE" dirty="0"/>
              <a:t>Click to edit Master text styles</a:t>
            </a:r>
          </a:p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nl-BE" dirty="0"/>
              <a:t>Second level</a:t>
            </a:r>
          </a:p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nl-BE" dirty="0"/>
              <a:t>Third level</a:t>
            </a:r>
          </a:p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nl-BE" dirty="0"/>
              <a:t>Fourth level</a:t>
            </a:r>
          </a:p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BA752FA1-9D9E-47F9-8DEB-E3B40C882D4F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</a:lstStyle>
          <a:p>
            <a:fld id="{363C29FB-B7B7-CF4F-990F-BCBB5D78BD0A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8" r:id="rId5"/>
    <p:sldLayoutId id="2147483654" r:id="rId6"/>
    <p:sldLayoutId id="2147483655" r:id="rId7"/>
    <p:sldLayoutId id="2147483653" r:id="rId8"/>
    <p:sldLayoutId id="2147483656" r:id="rId9"/>
    <p:sldLayoutId id="2147483657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en-US" sz="1200" kern="1200" dirty="0" smtClean="0">
          <a:solidFill>
            <a:schemeClr val="tx1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xitas.be" TargetMode="External"/><Relationship Id="rId4" Type="http://schemas.openxmlformats.org/officeDocument/2006/relationships/hyperlink" Target="mailto:info@exitas.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xitas_white-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5" y="720655"/>
            <a:ext cx="1714729" cy="456727"/>
          </a:xfrm>
          <a:prstGeom prst="rect">
            <a:avLst/>
          </a:prstGeom>
        </p:spPr>
      </p:pic>
      <p:pic>
        <p:nvPicPr>
          <p:cNvPr id="11" name="Picture 10" descr="exitas_P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5" y="720655"/>
            <a:ext cx="1714729" cy="45672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60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1E96A-E809-460C-893E-B3BAAE98BCAF}" type="datetime1">
              <a:rPr lang="en-US" smtClean="0"/>
              <a:t>1/13/2023</a:t>
            </a:fld>
            <a:endParaRPr lang="en-US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C29FB-B7B7-CF4F-990F-BCBB5D78BD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523"/>
            <a:ext cx="7772400" cy="1102519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Rectangle 6">
            <a:hlinkHover r:id="" action="ppaction://noaction"/>
          </p:cNvPr>
          <p:cNvSpPr/>
          <p:nvPr/>
        </p:nvSpPr>
        <p:spPr>
          <a:xfrm>
            <a:off x="795867" y="2097852"/>
            <a:ext cx="1420519" cy="1420519"/>
          </a:xfrm>
          <a:prstGeom prst="rect">
            <a:avLst/>
          </a:prstGeom>
          <a:solidFill>
            <a:srgbClr val="FFFFFF">
              <a:alpha val="0"/>
            </a:srgbClr>
          </a:solidFill>
          <a:ln w="12700" cmpd="sng">
            <a:solidFill>
              <a:schemeClr val="accent5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5"/>
                </a:solidFill>
                <a:latin typeface="Open Sans"/>
                <a:cs typeface="Open Sans"/>
              </a:rPr>
              <a:t>Vul</a:t>
            </a:r>
            <a:r>
              <a:rPr lang="en-US" sz="1400" dirty="0">
                <a:solidFill>
                  <a:schemeClr val="accent5"/>
                </a:solidFill>
                <a:latin typeface="Open Sans"/>
                <a:cs typeface="Open Sans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Open Sans"/>
                <a:cs typeface="Open Sans"/>
              </a:rPr>
              <a:t>hier</a:t>
            </a:r>
            <a:r>
              <a:rPr lang="en-US" sz="1400" dirty="0">
                <a:solidFill>
                  <a:schemeClr val="accent5"/>
                </a:solidFill>
                <a:latin typeface="Open Sans"/>
                <a:cs typeface="Open Sans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Open Sans"/>
                <a:cs typeface="Open Sans"/>
              </a:rPr>
              <a:t>tekst</a:t>
            </a:r>
            <a:r>
              <a:rPr lang="en-US" sz="1400" dirty="0">
                <a:solidFill>
                  <a:schemeClr val="accent5"/>
                </a:solidFill>
                <a:latin typeface="Open Sans"/>
                <a:cs typeface="Open Sans"/>
              </a:rPr>
              <a:t> in</a:t>
            </a:r>
          </a:p>
        </p:txBody>
      </p:sp>
      <p:sp>
        <p:nvSpPr>
          <p:cNvPr id="8" name="Rectangle 7">
            <a:hlinkHover r:id="" action="ppaction://noaction"/>
          </p:cNvPr>
          <p:cNvSpPr/>
          <p:nvPr/>
        </p:nvSpPr>
        <p:spPr>
          <a:xfrm>
            <a:off x="3862682" y="2097852"/>
            <a:ext cx="1420519" cy="1420519"/>
          </a:xfrm>
          <a:prstGeom prst="rect">
            <a:avLst/>
          </a:prstGeom>
          <a:solidFill>
            <a:srgbClr val="FFFFFF">
              <a:alpha val="0"/>
            </a:srgbClr>
          </a:solidFill>
          <a:ln w="12700" cmpd="sng">
            <a:solidFill>
              <a:schemeClr val="accent5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5"/>
                </a:solidFill>
                <a:latin typeface="Open Sans"/>
                <a:cs typeface="Open Sans"/>
              </a:rPr>
              <a:t>Vul</a:t>
            </a:r>
            <a:r>
              <a:rPr lang="en-US" sz="1400" dirty="0">
                <a:solidFill>
                  <a:schemeClr val="accent5"/>
                </a:solidFill>
                <a:latin typeface="Open Sans"/>
                <a:cs typeface="Open Sans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Open Sans"/>
                <a:cs typeface="Open Sans"/>
              </a:rPr>
              <a:t>hier</a:t>
            </a:r>
            <a:r>
              <a:rPr lang="en-US" sz="1400" dirty="0">
                <a:solidFill>
                  <a:schemeClr val="accent5"/>
                </a:solidFill>
                <a:latin typeface="Open Sans"/>
                <a:cs typeface="Open Sans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Open Sans"/>
                <a:cs typeface="Open Sans"/>
              </a:rPr>
              <a:t>tekst</a:t>
            </a:r>
            <a:r>
              <a:rPr lang="en-US" sz="1400" dirty="0">
                <a:solidFill>
                  <a:schemeClr val="accent5"/>
                </a:solidFill>
                <a:latin typeface="Open Sans"/>
                <a:cs typeface="Open Sans"/>
              </a:rPr>
              <a:t> in</a:t>
            </a:r>
          </a:p>
        </p:txBody>
      </p:sp>
      <p:sp>
        <p:nvSpPr>
          <p:cNvPr id="9" name="Rectangle 8">
            <a:hlinkHover r:id="" action="ppaction://noaction"/>
          </p:cNvPr>
          <p:cNvSpPr/>
          <p:nvPr/>
        </p:nvSpPr>
        <p:spPr>
          <a:xfrm>
            <a:off x="6927615" y="2097852"/>
            <a:ext cx="1420519" cy="1420519"/>
          </a:xfrm>
          <a:prstGeom prst="rect">
            <a:avLst/>
          </a:prstGeom>
          <a:solidFill>
            <a:srgbClr val="FFFFFF">
              <a:alpha val="0"/>
            </a:srgbClr>
          </a:solidFill>
          <a:ln w="12700" cmpd="sng">
            <a:solidFill>
              <a:schemeClr val="accent5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accent5"/>
                </a:solidFill>
                <a:latin typeface="Open Sans"/>
                <a:cs typeface="Open Sans"/>
              </a:rPr>
              <a:t>Vul</a:t>
            </a:r>
            <a:r>
              <a:rPr lang="en-US" sz="1400" dirty="0">
                <a:solidFill>
                  <a:schemeClr val="accent5"/>
                </a:solidFill>
                <a:latin typeface="Open Sans"/>
                <a:cs typeface="Open Sans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Open Sans"/>
                <a:cs typeface="Open Sans"/>
              </a:rPr>
              <a:t>hier</a:t>
            </a:r>
            <a:r>
              <a:rPr lang="en-US" sz="1400" dirty="0">
                <a:solidFill>
                  <a:schemeClr val="accent5"/>
                </a:solidFill>
                <a:latin typeface="Open Sans"/>
                <a:cs typeface="Open Sans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Open Sans"/>
                <a:cs typeface="Open Sans"/>
              </a:rPr>
              <a:t>tekst</a:t>
            </a:r>
            <a:r>
              <a:rPr lang="en-US" sz="1400" dirty="0">
                <a:solidFill>
                  <a:schemeClr val="accent5"/>
                </a:solidFill>
                <a:latin typeface="Open Sans"/>
                <a:cs typeface="Open Sans"/>
              </a:rPr>
              <a:t> in</a:t>
            </a:r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306372" y="1966892"/>
            <a:ext cx="18479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Open Sans"/>
                <a:cs typeface="Open Sans"/>
              </a:rPr>
              <a:t>Vul</a:t>
            </a:r>
            <a:r>
              <a:rPr lang="en-US" sz="1050" dirty="0">
                <a:latin typeface="Open Sans"/>
                <a:cs typeface="Open Sans"/>
              </a:rPr>
              <a:t> </a:t>
            </a:r>
            <a:r>
              <a:rPr lang="en-US" sz="1050" dirty="0" err="1">
                <a:latin typeface="Open Sans"/>
                <a:cs typeface="Open Sans"/>
              </a:rPr>
              <a:t>hier</a:t>
            </a:r>
            <a:r>
              <a:rPr lang="en-US" sz="1050" dirty="0">
                <a:latin typeface="Open Sans"/>
                <a:cs typeface="Open Sans"/>
              </a:rPr>
              <a:t> </a:t>
            </a:r>
            <a:r>
              <a:rPr lang="en-US" sz="1050" dirty="0" err="1">
                <a:latin typeface="Open Sans"/>
                <a:cs typeface="Open Sans"/>
              </a:rPr>
              <a:t>tekst</a:t>
            </a:r>
            <a:r>
              <a:rPr lang="en-US" sz="1050" dirty="0">
                <a:latin typeface="Open Sans"/>
                <a:cs typeface="Open Sans"/>
              </a:rPr>
              <a:t> in</a:t>
            </a:r>
          </a:p>
        </p:txBody>
      </p:sp>
      <p:sp>
        <p:nvSpPr>
          <p:cNvPr id="6" name="Rectangle 7"/>
          <p:cNvSpPr/>
          <p:nvPr/>
        </p:nvSpPr>
        <p:spPr>
          <a:xfrm>
            <a:off x="1148911" y="2385546"/>
            <a:ext cx="162903" cy="162903"/>
          </a:xfrm>
          <a:prstGeom prst="rect">
            <a:avLst/>
          </a:prstGeom>
          <a:solidFill>
            <a:srgbClr val="FFFFFF">
              <a:alpha val="0"/>
            </a:srgbClr>
          </a:solidFill>
          <a:ln w="12700" cmpd="sng">
            <a:solidFill>
              <a:schemeClr val="accent5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5"/>
              </a:solidFill>
              <a:latin typeface="Open Sans"/>
              <a:cs typeface="Open Sans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2513814" y="1966892"/>
            <a:ext cx="18479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Open Sans"/>
                <a:cs typeface="Open Sans"/>
              </a:rPr>
              <a:t>Vul</a:t>
            </a:r>
            <a:r>
              <a:rPr lang="en-US" sz="1050" dirty="0">
                <a:latin typeface="Open Sans"/>
                <a:cs typeface="Open Sans"/>
              </a:rPr>
              <a:t> </a:t>
            </a:r>
            <a:r>
              <a:rPr lang="en-US" sz="1050" dirty="0" err="1">
                <a:latin typeface="Open Sans"/>
                <a:cs typeface="Open Sans"/>
              </a:rPr>
              <a:t>hier</a:t>
            </a:r>
            <a:r>
              <a:rPr lang="en-US" sz="1050" dirty="0">
                <a:latin typeface="Open Sans"/>
                <a:cs typeface="Open Sans"/>
              </a:rPr>
              <a:t> </a:t>
            </a:r>
            <a:r>
              <a:rPr lang="en-US" sz="1050" dirty="0" err="1">
                <a:latin typeface="Open Sans"/>
                <a:cs typeface="Open Sans"/>
              </a:rPr>
              <a:t>tekst</a:t>
            </a:r>
            <a:r>
              <a:rPr lang="en-US" sz="1050" dirty="0">
                <a:latin typeface="Open Sans"/>
                <a:cs typeface="Open Sans"/>
              </a:rPr>
              <a:t>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6355" y="2385546"/>
            <a:ext cx="162903" cy="162903"/>
          </a:xfrm>
          <a:prstGeom prst="rect">
            <a:avLst/>
          </a:prstGeom>
          <a:solidFill>
            <a:srgbClr val="FFFFFF">
              <a:alpha val="0"/>
            </a:srgbClr>
          </a:solidFill>
          <a:ln w="12700" cmpd="sng">
            <a:solidFill>
              <a:schemeClr val="accent5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5"/>
              </a:solidFill>
              <a:latin typeface="Open Sans"/>
              <a:cs typeface="Open Sans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721257" y="1963074"/>
            <a:ext cx="18479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Open Sans"/>
                <a:cs typeface="Open Sans"/>
              </a:rPr>
              <a:t>Vul</a:t>
            </a:r>
            <a:r>
              <a:rPr lang="en-US" sz="1050" dirty="0">
                <a:latin typeface="Open Sans"/>
                <a:cs typeface="Open Sans"/>
              </a:rPr>
              <a:t> </a:t>
            </a:r>
            <a:r>
              <a:rPr lang="en-US" sz="1050" dirty="0" err="1">
                <a:latin typeface="Open Sans"/>
                <a:cs typeface="Open Sans"/>
              </a:rPr>
              <a:t>hier</a:t>
            </a:r>
            <a:r>
              <a:rPr lang="en-US" sz="1050" dirty="0">
                <a:latin typeface="Open Sans"/>
                <a:cs typeface="Open Sans"/>
              </a:rPr>
              <a:t> </a:t>
            </a:r>
            <a:r>
              <a:rPr lang="en-US" sz="1050" dirty="0" err="1">
                <a:latin typeface="Open Sans"/>
                <a:cs typeface="Open Sans"/>
              </a:rPr>
              <a:t>tekst</a:t>
            </a:r>
            <a:r>
              <a:rPr lang="en-US" sz="1050" dirty="0">
                <a:latin typeface="Open Sans"/>
                <a:cs typeface="Open Sans"/>
              </a:rPr>
              <a:t> in</a:t>
            </a:r>
          </a:p>
        </p:txBody>
      </p:sp>
      <p:sp>
        <p:nvSpPr>
          <p:cNvPr id="10" name="Rectangle 7"/>
          <p:cNvSpPr/>
          <p:nvPr/>
        </p:nvSpPr>
        <p:spPr>
          <a:xfrm>
            <a:off x="5563799" y="2385546"/>
            <a:ext cx="162903" cy="162903"/>
          </a:xfrm>
          <a:prstGeom prst="rect">
            <a:avLst/>
          </a:prstGeom>
          <a:solidFill>
            <a:srgbClr val="FFFFFF">
              <a:alpha val="0"/>
            </a:srgbClr>
          </a:solidFill>
          <a:ln w="12700" cmpd="sng">
            <a:solidFill>
              <a:schemeClr val="accent5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5"/>
              </a:solidFill>
              <a:latin typeface="Open Sans"/>
              <a:cs typeface="Open Sans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928702" y="1966892"/>
            <a:ext cx="18479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>
                <a:latin typeface="Open Sans"/>
                <a:cs typeface="Open Sans"/>
              </a:rPr>
              <a:t>Vul</a:t>
            </a:r>
            <a:r>
              <a:rPr lang="en-US" sz="1050" dirty="0">
                <a:latin typeface="Open Sans"/>
                <a:cs typeface="Open Sans"/>
              </a:rPr>
              <a:t> </a:t>
            </a:r>
            <a:r>
              <a:rPr lang="en-US" sz="1050" dirty="0" err="1">
                <a:latin typeface="Open Sans"/>
                <a:cs typeface="Open Sans"/>
              </a:rPr>
              <a:t>hier</a:t>
            </a:r>
            <a:r>
              <a:rPr lang="en-US" sz="1050" dirty="0">
                <a:latin typeface="Open Sans"/>
                <a:cs typeface="Open Sans"/>
              </a:rPr>
              <a:t> </a:t>
            </a:r>
            <a:r>
              <a:rPr lang="en-US" sz="1050" dirty="0" err="1">
                <a:latin typeface="Open Sans"/>
                <a:cs typeface="Open Sans"/>
              </a:rPr>
              <a:t>tekst</a:t>
            </a:r>
            <a:r>
              <a:rPr lang="en-US" sz="1050" dirty="0">
                <a:latin typeface="Open Sans"/>
                <a:cs typeface="Open Sans"/>
              </a:rPr>
              <a:t> in</a:t>
            </a:r>
          </a:p>
        </p:txBody>
      </p:sp>
      <p:sp>
        <p:nvSpPr>
          <p:cNvPr id="12" name="Rectangle 7"/>
          <p:cNvSpPr/>
          <p:nvPr/>
        </p:nvSpPr>
        <p:spPr>
          <a:xfrm>
            <a:off x="7771243" y="2385546"/>
            <a:ext cx="162903" cy="162903"/>
          </a:xfrm>
          <a:prstGeom prst="rect">
            <a:avLst/>
          </a:prstGeom>
          <a:solidFill>
            <a:srgbClr val="FFFFFF">
              <a:alpha val="0"/>
            </a:srgbClr>
          </a:solidFill>
          <a:ln w="12700" cmpd="sng">
            <a:solidFill>
              <a:schemeClr val="accent5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5"/>
              </a:solidFill>
              <a:latin typeface="Open Sans"/>
              <a:cs typeface="Open Sans"/>
            </a:endParaRPr>
          </a:p>
        </p:txBody>
      </p:sp>
      <p:cxnSp>
        <p:nvCxnSpPr>
          <p:cNvPr id="14" name="Rechte verbindingslijn 13"/>
          <p:cNvCxnSpPr>
            <a:stCxn id="6" idx="2"/>
          </p:cNvCxnSpPr>
          <p:nvPr/>
        </p:nvCxnSpPr>
        <p:spPr>
          <a:xfrm>
            <a:off x="1230363" y="2548449"/>
            <a:ext cx="4548" cy="534116"/>
          </a:xfrm>
          <a:prstGeom prst="line">
            <a:avLst/>
          </a:prstGeom>
          <a:ln w="12700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3437806" y="2548449"/>
            <a:ext cx="4548" cy="534116"/>
          </a:xfrm>
          <a:prstGeom prst="line">
            <a:avLst/>
          </a:prstGeom>
          <a:ln w="12700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5645249" y="2548449"/>
            <a:ext cx="4548" cy="534116"/>
          </a:xfrm>
          <a:prstGeom prst="line">
            <a:avLst/>
          </a:prstGeom>
          <a:ln w="12700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7852692" y="2548449"/>
            <a:ext cx="4548" cy="534116"/>
          </a:xfrm>
          <a:prstGeom prst="line">
            <a:avLst/>
          </a:prstGeom>
          <a:ln w="12700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1230362" y="3082565"/>
            <a:ext cx="6622330" cy="314"/>
          </a:xfrm>
          <a:prstGeom prst="line">
            <a:avLst/>
          </a:prstGeom>
          <a:ln w="12700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/>
          <p:nvPr/>
        </p:nvCxnSpPr>
        <p:spPr>
          <a:xfrm>
            <a:off x="4572000" y="3082565"/>
            <a:ext cx="0" cy="1241685"/>
          </a:xfrm>
          <a:prstGeom prst="line">
            <a:avLst/>
          </a:prstGeom>
          <a:ln w="12700"/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7578205" y="4324250"/>
            <a:ext cx="1565795" cy="81925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Titel afbeelding (slide)</a:t>
            </a:r>
          </a:p>
        </p:txBody>
      </p:sp>
    </p:spTree>
    <p:extLst>
      <p:ext uri="{BB962C8B-B14F-4D97-AF65-F5344CB8AC3E}">
        <p14:creationId xmlns:p14="http://schemas.microsoft.com/office/powerpoint/2010/main" val="30668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xitas_white-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5" y="720655"/>
            <a:ext cx="1714729" cy="45672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289" y="1299930"/>
            <a:ext cx="6400800" cy="340334"/>
          </a:xfrm>
        </p:spPr>
        <p:txBody>
          <a:bodyPr/>
          <a:lstStyle/>
          <a:p>
            <a:r>
              <a:rPr lang="en-US" dirty="0"/>
              <a:t>Quality. Passion. Personality.</a:t>
            </a:r>
          </a:p>
        </p:txBody>
      </p:sp>
      <p:pic>
        <p:nvPicPr>
          <p:cNvPr id="11" name="Picture 10" descr="exitas_P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25" y="720655"/>
            <a:ext cx="1714729" cy="45672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710968" y="1671504"/>
            <a:ext cx="366344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latin typeface="Open Sans Light"/>
                <a:ea typeface="Open Sans" charset="0"/>
                <a:cs typeface="Open Sans Light"/>
                <a:hlinkClick r:id="rId4"/>
              </a:rPr>
              <a:t>info@exitas.be</a:t>
            </a:r>
            <a:endParaRPr lang="nl-NL" sz="1050" dirty="0">
              <a:latin typeface="Open Sans Light"/>
              <a:ea typeface="Open Sans" charset="0"/>
              <a:cs typeface="Open Sans Light"/>
            </a:endParaRPr>
          </a:p>
          <a:p>
            <a:pPr algn="ctr"/>
            <a:r>
              <a:rPr lang="nl-NL" sz="1050" dirty="0">
                <a:latin typeface="Open Sans Light"/>
                <a:ea typeface="Open Sans" charset="0"/>
                <a:cs typeface="Open Sans Light"/>
                <a:hlinkClick r:id="rId5"/>
              </a:rPr>
              <a:t>www.exitas.be</a:t>
            </a:r>
            <a:endParaRPr lang="nl-NL" sz="1050" dirty="0">
              <a:latin typeface="Open Sans Light"/>
              <a:ea typeface="Open Sans" charset="0"/>
              <a:cs typeface="Open Sans Light"/>
            </a:endParaRPr>
          </a:p>
          <a:p>
            <a:pPr algn="ctr"/>
            <a:endParaRPr lang="nl-NL" sz="1050" dirty="0"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nl-NL" sz="1050" dirty="0">
                <a:latin typeface="Open Sans Light"/>
                <a:ea typeface="Open Sans" charset="0"/>
                <a:cs typeface="Open Sans Light"/>
              </a:rPr>
              <a:t>+32 (0)3 443 12 38</a:t>
            </a:r>
          </a:p>
          <a:p>
            <a:pPr algn="ctr"/>
            <a:r>
              <a:rPr lang="nl-NL" sz="1050" dirty="0">
                <a:latin typeface="Open Sans Light"/>
                <a:ea typeface="Open Sans" charset="0"/>
                <a:cs typeface="Open Sans Light"/>
              </a:rPr>
              <a:t>Prins Boudewijnlaan 43 - (B) 2650 Edegem</a:t>
            </a:r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xitas">
      <a:dk1>
        <a:srgbClr val="464648"/>
      </a:dk1>
      <a:lt1>
        <a:sysClr val="window" lastClr="FFFFFF"/>
      </a:lt1>
      <a:dk2>
        <a:srgbClr val="30572D"/>
      </a:dk2>
      <a:lt2>
        <a:srgbClr val="E8F1F5"/>
      </a:lt2>
      <a:accent1>
        <a:srgbClr val="E9001C"/>
      </a:accent1>
      <a:accent2>
        <a:srgbClr val="BCD6DF"/>
      </a:accent2>
      <a:accent3>
        <a:srgbClr val="A1A4A5"/>
      </a:accent3>
      <a:accent4>
        <a:srgbClr val="040808"/>
      </a:accent4>
      <a:accent5>
        <a:srgbClr val="AB0020"/>
      </a:accent5>
      <a:accent6>
        <a:srgbClr val="FFFFFF"/>
      </a:accent6>
      <a:hlink>
        <a:srgbClr val="AB0020"/>
      </a:hlink>
      <a:folHlink>
        <a:srgbClr val="AB002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70</Words>
  <Application>Microsoft Office PowerPoint</Application>
  <PresentationFormat>Diavoorstelling (16:9)</PresentationFormat>
  <Paragraphs>19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Gill Sans MT</vt:lpstr>
      <vt:lpstr>Open Sans</vt:lpstr>
      <vt:lpstr>Open Sans Light</vt:lpstr>
      <vt:lpstr>Office Theme</vt:lpstr>
      <vt:lpstr>PowerPoint-presentatie</vt:lpstr>
      <vt:lpstr>PowerPoint-presentatie</vt:lpstr>
      <vt:lpstr>Titel</vt:lpstr>
      <vt:lpstr>Titel</vt:lpstr>
      <vt:lpstr>PowerPoint-presentatie</vt:lpstr>
    </vt:vector>
  </TitlesOfParts>
  <Company>Monkeyshot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Goyvaerts</dc:creator>
  <cp:lastModifiedBy>Zeger Schmitt</cp:lastModifiedBy>
  <cp:revision>154</cp:revision>
  <dcterms:created xsi:type="dcterms:W3CDTF">2015-12-15T09:32:22Z</dcterms:created>
  <dcterms:modified xsi:type="dcterms:W3CDTF">2023-01-13T07:57:30Z</dcterms:modified>
</cp:coreProperties>
</file>